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79" r:id="rId12"/>
    <p:sldId id="265" r:id="rId13"/>
    <p:sldId id="266" r:id="rId14"/>
    <p:sldId id="280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4" Type="http://schemas.openxmlformats.org/officeDocument/2006/relationships/image" Target="../media/image4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svg"/><Relationship Id="rId1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svg"/><Relationship Id="rId1" Type="http://schemas.openxmlformats.org/officeDocument/2006/relationships/image" Target="../media/image36.png"/><Relationship Id="rId6" Type="http://schemas.openxmlformats.org/officeDocument/2006/relationships/image" Target="../media/image35.svg"/><Relationship Id="rId5" Type="http://schemas.openxmlformats.org/officeDocument/2006/relationships/image" Target="../media/image38.png"/><Relationship Id="rId4" Type="http://schemas.openxmlformats.org/officeDocument/2006/relationships/image" Target="../media/image33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svg"/><Relationship Id="rId1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4DF1B-AD54-418E-A8F9-B3D18EF258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A12B7F8-9FE9-4603-AB93-7D0D963DC118}">
      <dgm:prSet/>
      <dgm:spPr/>
      <dgm:t>
        <a:bodyPr/>
        <a:lstStyle/>
        <a:p>
          <a:r>
            <a:rPr lang="cs-CZ"/>
            <a:t>Osídlování nového území</a:t>
          </a:r>
          <a:endParaRPr lang="en-US"/>
        </a:p>
      </dgm:t>
    </dgm:pt>
    <dgm:pt modelId="{1067CD7F-6C75-42CA-A090-0FB30949A6F9}" type="parTrans" cxnId="{9241C05E-BA4E-4704-A56D-D83713C50828}">
      <dgm:prSet/>
      <dgm:spPr/>
      <dgm:t>
        <a:bodyPr/>
        <a:lstStyle/>
        <a:p>
          <a:endParaRPr lang="en-US"/>
        </a:p>
      </dgm:t>
    </dgm:pt>
    <dgm:pt modelId="{3B71682E-6AC7-4369-8718-68997097284B}" type="sibTrans" cxnId="{9241C05E-BA4E-4704-A56D-D83713C50828}">
      <dgm:prSet/>
      <dgm:spPr/>
      <dgm:t>
        <a:bodyPr/>
        <a:lstStyle/>
        <a:p>
          <a:endParaRPr lang="en-US"/>
        </a:p>
      </dgm:t>
    </dgm:pt>
    <dgm:pt modelId="{46001CA7-57D2-4860-B39C-8874EE39F481}">
      <dgm:prSet/>
      <dgm:spPr/>
      <dgm:t>
        <a:bodyPr/>
        <a:lstStyle/>
        <a:p>
          <a:r>
            <a:rPr lang="cs-CZ"/>
            <a:t>Souhlas panovníka, šlechty, církve</a:t>
          </a:r>
          <a:endParaRPr lang="en-US"/>
        </a:p>
      </dgm:t>
    </dgm:pt>
    <dgm:pt modelId="{FB7403D1-323B-45D9-945F-0287C34819C3}" type="parTrans" cxnId="{F870672D-D8F1-4F5C-95F1-48ABEB176B6D}">
      <dgm:prSet/>
      <dgm:spPr/>
      <dgm:t>
        <a:bodyPr/>
        <a:lstStyle/>
        <a:p>
          <a:endParaRPr lang="en-US"/>
        </a:p>
      </dgm:t>
    </dgm:pt>
    <dgm:pt modelId="{1750CD76-9211-4693-A88E-25606375AF2E}" type="sibTrans" cxnId="{F870672D-D8F1-4F5C-95F1-48ABEB176B6D}">
      <dgm:prSet/>
      <dgm:spPr/>
      <dgm:t>
        <a:bodyPr/>
        <a:lstStyle/>
        <a:p>
          <a:endParaRPr lang="en-US"/>
        </a:p>
      </dgm:t>
    </dgm:pt>
    <dgm:pt modelId="{EEB1FE08-6963-49F0-8EC8-A2F9727C99D7}">
      <dgm:prSet/>
      <dgm:spPr/>
      <dgm:t>
        <a:bodyPr/>
        <a:lstStyle/>
        <a:p>
          <a:r>
            <a:rPr lang="cs-CZ" dirty="0"/>
            <a:t>12. – 13. stol. – cizinci – Německo, Belgie, Nizozemsko</a:t>
          </a:r>
          <a:endParaRPr lang="en-US" dirty="0"/>
        </a:p>
      </dgm:t>
    </dgm:pt>
    <dgm:pt modelId="{73599DB6-50FE-4444-9E8B-7FC9113ED117}" type="parTrans" cxnId="{91519432-ECE5-4AB5-A4A7-A5BB080EBD25}">
      <dgm:prSet/>
      <dgm:spPr/>
      <dgm:t>
        <a:bodyPr/>
        <a:lstStyle/>
        <a:p>
          <a:endParaRPr lang="en-US"/>
        </a:p>
      </dgm:t>
    </dgm:pt>
    <dgm:pt modelId="{370140E8-9D50-4488-B421-90D7846CC516}" type="sibTrans" cxnId="{91519432-ECE5-4AB5-A4A7-A5BB080EBD25}">
      <dgm:prSet/>
      <dgm:spPr/>
      <dgm:t>
        <a:bodyPr/>
        <a:lstStyle/>
        <a:p>
          <a:endParaRPr lang="en-US"/>
        </a:p>
      </dgm:t>
    </dgm:pt>
    <dgm:pt modelId="{85078457-145C-4495-9D16-1356CC6C4BC4}" type="pres">
      <dgm:prSet presAssocID="{EFE4DF1B-AD54-418E-A8F9-B3D18EF258E9}" presName="root" presStyleCnt="0">
        <dgm:presLayoutVars>
          <dgm:dir/>
          <dgm:resizeHandles val="exact"/>
        </dgm:presLayoutVars>
      </dgm:prSet>
      <dgm:spPr/>
    </dgm:pt>
    <dgm:pt modelId="{2C94B5BD-DBDC-4976-838A-BB2E0595716A}" type="pres">
      <dgm:prSet presAssocID="{EA12B7F8-9FE9-4603-AB93-7D0D963DC118}" presName="compNode" presStyleCnt="0"/>
      <dgm:spPr/>
    </dgm:pt>
    <dgm:pt modelId="{71E88C4A-15CC-47E1-B804-2AF708CCAC14}" type="pres">
      <dgm:prSet presAssocID="{EA12B7F8-9FE9-4603-AB93-7D0D963DC118}" presName="bgRect" presStyleLbl="bgShp" presStyleIdx="0" presStyleCnt="3"/>
      <dgm:spPr/>
    </dgm:pt>
    <dgm:pt modelId="{9B878113-8F29-4331-BBC3-E01EAB1524B7}" type="pres">
      <dgm:prSet presAssocID="{EA12B7F8-9FE9-4603-AB93-7D0D963DC11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3FC7F898-096E-4D85-A875-FC7CB244CFF9}" type="pres">
      <dgm:prSet presAssocID="{EA12B7F8-9FE9-4603-AB93-7D0D963DC118}" presName="spaceRect" presStyleCnt="0"/>
      <dgm:spPr/>
    </dgm:pt>
    <dgm:pt modelId="{A21D608E-51B1-4C9E-B7EA-AB78AC468867}" type="pres">
      <dgm:prSet presAssocID="{EA12B7F8-9FE9-4603-AB93-7D0D963DC118}" presName="parTx" presStyleLbl="revTx" presStyleIdx="0" presStyleCnt="3">
        <dgm:presLayoutVars>
          <dgm:chMax val="0"/>
          <dgm:chPref val="0"/>
        </dgm:presLayoutVars>
      </dgm:prSet>
      <dgm:spPr/>
    </dgm:pt>
    <dgm:pt modelId="{BD90C154-25AE-41DB-9EBE-F732DB5EA620}" type="pres">
      <dgm:prSet presAssocID="{3B71682E-6AC7-4369-8718-68997097284B}" presName="sibTrans" presStyleCnt="0"/>
      <dgm:spPr/>
    </dgm:pt>
    <dgm:pt modelId="{A9EEC60E-BCCD-4BA6-B9AC-B93ED043531F}" type="pres">
      <dgm:prSet presAssocID="{46001CA7-57D2-4860-B39C-8874EE39F481}" presName="compNode" presStyleCnt="0"/>
      <dgm:spPr/>
    </dgm:pt>
    <dgm:pt modelId="{11487620-85C8-488A-B5BD-D892DFBB94F3}" type="pres">
      <dgm:prSet presAssocID="{46001CA7-57D2-4860-B39C-8874EE39F481}" presName="bgRect" presStyleLbl="bgShp" presStyleIdx="1" presStyleCnt="3"/>
      <dgm:spPr/>
    </dgm:pt>
    <dgm:pt modelId="{1D8AE92F-02B6-4943-967C-C5733CB78DAA}" type="pres">
      <dgm:prSet presAssocID="{46001CA7-57D2-4860-B39C-8874EE39F4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F6A1ED3-E99B-4D09-B3A1-F9051AAE0213}" type="pres">
      <dgm:prSet presAssocID="{46001CA7-57D2-4860-B39C-8874EE39F481}" presName="spaceRect" presStyleCnt="0"/>
      <dgm:spPr/>
    </dgm:pt>
    <dgm:pt modelId="{4259470C-F5C7-46BA-AF01-9EC2CDBAD1B6}" type="pres">
      <dgm:prSet presAssocID="{46001CA7-57D2-4860-B39C-8874EE39F481}" presName="parTx" presStyleLbl="revTx" presStyleIdx="1" presStyleCnt="3">
        <dgm:presLayoutVars>
          <dgm:chMax val="0"/>
          <dgm:chPref val="0"/>
        </dgm:presLayoutVars>
      </dgm:prSet>
      <dgm:spPr/>
    </dgm:pt>
    <dgm:pt modelId="{C7418024-96A2-4EFF-B3E5-564BC97944F5}" type="pres">
      <dgm:prSet presAssocID="{1750CD76-9211-4693-A88E-25606375AF2E}" presName="sibTrans" presStyleCnt="0"/>
      <dgm:spPr/>
    </dgm:pt>
    <dgm:pt modelId="{2B92F0C0-27BF-43B6-A783-26C048BA1340}" type="pres">
      <dgm:prSet presAssocID="{EEB1FE08-6963-49F0-8EC8-A2F9727C99D7}" presName="compNode" presStyleCnt="0"/>
      <dgm:spPr/>
    </dgm:pt>
    <dgm:pt modelId="{E2166AE5-42AC-45CD-9C3F-0E911F1B8E8D}" type="pres">
      <dgm:prSet presAssocID="{EEB1FE08-6963-49F0-8EC8-A2F9727C99D7}" presName="bgRect" presStyleLbl="bgShp" presStyleIdx="2" presStyleCnt="3"/>
      <dgm:spPr/>
    </dgm:pt>
    <dgm:pt modelId="{3E695698-20DE-4037-B639-F8D8A76A3585}" type="pres">
      <dgm:prSet presAssocID="{EEB1FE08-6963-49F0-8EC8-A2F9727C99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7ED6AD99-D0EB-4C88-A3A3-B4DAC4BF0E38}" type="pres">
      <dgm:prSet presAssocID="{EEB1FE08-6963-49F0-8EC8-A2F9727C99D7}" presName="spaceRect" presStyleCnt="0"/>
      <dgm:spPr/>
    </dgm:pt>
    <dgm:pt modelId="{DF39A819-A79A-461A-9492-72D575B08DB8}" type="pres">
      <dgm:prSet presAssocID="{EEB1FE08-6963-49F0-8EC8-A2F9727C99D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8CE4410-AA38-4010-B542-6003480D4C35}" type="presOf" srcId="{EEB1FE08-6963-49F0-8EC8-A2F9727C99D7}" destId="{DF39A819-A79A-461A-9492-72D575B08DB8}" srcOrd="0" destOrd="0" presId="urn:microsoft.com/office/officeart/2018/2/layout/IconVerticalSolidList"/>
    <dgm:cxn modelId="{F870672D-D8F1-4F5C-95F1-48ABEB176B6D}" srcId="{EFE4DF1B-AD54-418E-A8F9-B3D18EF258E9}" destId="{46001CA7-57D2-4860-B39C-8874EE39F481}" srcOrd="1" destOrd="0" parTransId="{FB7403D1-323B-45D9-945F-0287C34819C3}" sibTransId="{1750CD76-9211-4693-A88E-25606375AF2E}"/>
    <dgm:cxn modelId="{91519432-ECE5-4AB5-A4A7-A5BB080EBD25}" srcId="{EFE4DF1B-AD54-418E-A8F9-B3D18EF258E9}" destId="{EEB1FE08-6963-49F0-8EC8-A2F9727C99D7}" srcOrd="2" destOrd="0" parTransId="{73599DB6-50FE-4444-9E8B-7FC9113ED117}" sibTransId="{370140E8-9D50-4488-B421-90D7846CC516}"/>
    <dgm:cxn modelId="{B9966C35-161A-48B4-8BDF-D181A0C65D2B}" type="presOf" srcId="{EA12B7F8-9FE9-4603-AB93-7D0D963DC118}" destId="{A21D608E-51B1-4C9E-B7EA-AB78AC468867}" srcOrd="0" destOrd="0" presId="urn:microsoft.com/office/officeart/2018/2/layout/IconVerticalSolidList"/>
    <dgm:cxn modelId="{9241C05E-BA4E-4704-A56D-D83713C50828}" srcId="{EFE4DF1B-AD54-418E-A8F9-B3D18EF258E9}" destId="{EA12B7F8-9FE9-4603-AB93-7D0D963DC118}" srcOrd="0" destOrd="0" parTransId="{1067CD7F-6C75-42CA-A090-0FB30949A6F9}" sibTransId="{3B71682E-6AC7-4369-8718-68997097284B}"/>
    <dgm:cxn modelId="{EA990463-3379-4BB7-8C76-C9A4C5CD5C2E}" type="presOf" srcId="{46001CA7-57D2-4860-B39C-8874EE39F481}" destId="{4259470C-F5C7-46BA-AF01-9EC2CDBAD1B6}" srcOrd="0" destOrd="0" presId="urn:microsoft.com/office/officeart/2018/2/layout/IconVerticalSolidList"/>
    <dgm:cxn modelId="{CF00954D-55BA-43FF-9F75-8C1FCED3F0C3}" type="presOf" srcId="{EFE4DF1B-AD54-418E-A8F9-B3D18EF258E9}" destId="{85078457-145C-4495-9D16-1356CC6C4BC4}" srcOrd="0" destOrd="0" presId="urn:microsoft.com/office/officeart/2018/2/layout/IconVerticalSolidList"/>
    <dgm:cxn modelId="{FB50489C-A3C8-49D2-9560-600BBDD687F6}" type="presParOf" srcId="{85078457-145C-4495-9D16-1356CC6C4BC4}" destId="{2C94B5BD-DBDC-4976-838A-BB2E0595716A}" srcOrd="0" destOrd="0" presId="urn:microsoft.com/office/officeart/2018/2/layout/IconVerticalSolidList"/>
    <dgm:cxn modelId="{F27F9F9B-D755-491A-B5FF-8B0FB8172025}" type="presParOf" srcId="{2C94B5BD-DBDC-4976-838A-BB2E0595716A}" destId="{71E88C4A-15CC-47E1-B804-2AF708CCAC14}" srcOrd="0" destOrd="0" presId="urn:microsoft.com/office/officeart/2018/2/layout/IconVerticalSolidList"/>
    <dgm:cxn modelId="{1FD35E38-08A9-4849-B39A-12B569EB570E}" type="presParOf" srcId="{2C94B5BD-DBDC-4976-838A-BB2E0595716A}" destId="{9B878113-8F29-4331-BBC3-E01EAB1524B7}" srcOrd="1" destOrd="0" presId="urn:microsoft.com/office/officeart/2018/2/layout/IconVerticalSolidList"/>
    <dgm:cxn modelId="{3E002703-84D7-4EF5-AF14-E4D6F95DC4E2}" type="presParOf" srcId="{2C94B5BD-DBDC-4976-838A-BB2E0595716A}" destId="{3FC7F898-096E-4D85-A875-FC7CB244CFF9}" srcOrd="2" destOrd="0" presId="urn:microsoft.com/office/officeart/2018/2/layout/IconVerticalSolidList"/>
    <dgm:cxn modelId="{AA521DFC-3EA6-4F61-B77D-F2F00EAA783F}" type="presParOf" srcId="{2C94B5BD-DBDC-4976-838A-BB2E0595716A}" destId="{A21D608E-51B1-4C9E-B7EA-AB78AC468867}" srcOrd="3" destOrd="0" presId="urn:microsoft.com/office/officeart/2018/2/layout/IconVerticalSolidList"/>
    <dgm:cxn modelId="{7C710E1E-34CF-4DF9-A22F-3E324D601653}" type="presParOf" srcId="{85078457-145C-4495-9D16-1356CC6C4BC4}" destId="{BD90C154-25AE-41DB-9EBE-F732DB5EA620}" srcOrd="1" destOrd="0" presId="urn:microsoft.com/office/officeart/2018/2/layout/IconVerticalSolidList"/>
    <dgm:cxn modelId="{D42D0029-9589-46E5-9123-E4E3F550EBA8}" type="presParOf" srcId="{85078457-145C-4495-9D16-1356CC6C4BC4}" destId="{A9EEC60E-BCCD-4BA6-B9AC-B93ED043531F}" srcOrd="2" destOrd="0" presId="urn:microsoft.com/office/officeart/2018/2/layout/IconVerticalSolidList"/>
    <dgm:cxn modelId="{E682E2FC-C58F-4229-A287-B88A4936636F}" type="presParOf" srcId="{A9EEC60E-BCCD-4BA6-B9AC-B93ED043531F}" destId="{11487620-85C8-488A-B5BD-D892DFBB94F3}" srcOrd="0" destOrd="0" presId="urn:microsoft.com/office/officeart/2018/2/layout/IconVerticalSolidList"/>
    <dgm:cxn modelId="{80739B36-982C-47EB-A85F-6C15DC04DC9C}" type="presParOf" srcId="{A9EEC60E-BCCD-4BA6-B9AC-B93ED043531F}" destId="{1D8AE92F-02B6-4943-967C-C5733CB78DAA}" srcOrd="1" destOrd="0" presId="urn:microsoft.com/office/officeart/2018/2/layout/IconVerticalSolidList"/>
    <dgm:cxn modelId="{48D125D7-3477-4D18-8428-5C721D9E8215}" type="presParOf" srcId="{A9EEC60E-BCCD-4BA6-B9AC-B93ED043531F}" destId="{EF6A1ED3-E99B-4D09-B3A1-F9051AAE0213}" srcOrd="2" destOrd="0" presId="urn:microsoft.com/office/officeart/2018/2/layout/IconVerticalSolidList"/>
    <dgm:cxn modelId="{91C9624D-E199-4204-833A-006ACE2E2E92}" type="presParOf" srcId="{A9EEC60E-BCCD-4BA6-B9AC-B93ED043531F}" destId="{4259470C-F5C7-46BA-AF01-9EC2CDBAD1B6}" srcOrd="3" destOrd="0" presId="urn:microsoft.com/office/officeart/2018/2/layout/IconVerticalSolidList"/>
    <dgm:cxn modelId="{23CFCB60-D257-4593-977D-C5310D09BFC8}" type="presParOf" srcId="{85078457-145C-4495-9D16-1356CC6C4BC4}" destId="{C7418024-96A2-4EFF-B3E5-564BC97944F5}" srcOrd="3" destOrd="0" presId="urn:microsoft.com/office/officeart/2018/2/layout/IconVerticalSolidList"/>
    <dgm:cxn modelId="{245FEBA0-BE1C-4A25-A34E-D29EA2617E75}" type="presParOf" srcId="{85078457-145C-4495-9D16-1356CC6C4BC4}" destId="{2B92F0C0-27BF-43B6-A783-26C048BA1340}" srcOrd="4" destOrd="0" presId="urn:microsoft.com/office/officeart/2018/2/layout/IconVerticalSolidList"/>
    <dgm:cxn modelId="{625837CF-72ED-4BEF-8D4D-F3B4848AFFA1}" type="presParOf" srcId="{2B92F0C0-27BF-43B6-A783-26C048BA1340}" destId="{E2166AE5-42AC-45CD-9C3F-0E911F1B8E8D}" srcOrd="0" destOrd="0" presId="urn:microsoft.com/office/officeart/2018/2/layout/IconVerticalSolidList"/>
    <dgm:cxn modelId="{5FD0DC6C-B5A5-4570-881D-373C0F0E8DBD}" type="presParOf" srcId="{2B92F0C0-27BF-43B6-A783-26C048BA1340}" destId="{3E695698-20DE-4037-B639-F8D8A76A3585}" srcOrd="1" destOrd="0" presId="urn:microsoft.com/office/officeart/2018/2/layout/IconVerticalSolidList"/>
    <dgm:cxn modelId="{121BC7BF-9061-4A39-B224-2AAD4181005C}" type="presParOf" srcId="{2B92F0C0-27BF-43B6-A783-26C048BA1340}" destId="{7ED6AD99-D0EB-4C88-A3A3-B4DAC4BF0E38}" srcOrd="2" destOrd="0" presId="urn:microsoft.com/office/officeart/2018/2/layout/IconVerticalSolidList"/>
    <dgm:cxn modelId="{1C349650-0287-4D67-B5D7-711BF59F0346}" type="presParOf" srcId="{2B92F0C0-27BF-43B6-A783-26C048BA1340}" destId="{DF39A819-A79A-461A-9492-72D575B08D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EE773D-18B7-418C-9D65-F318DFBFAF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4D58A3-1924-4925-A6DC-B6419188CD89}">
      <dgm:prSet/>
      <dgm:spPr/>
      <dgm:t>
        <a:bodyPr/>
        <a:lstStyle/>
        <a:p>
          <a:r>
            <a:rPr lang="cs-CZ"/>
            <a:t>Kritika: majetek, život v přepychu a politická moc</a:t>
          </a:r>
          <a:endParaRPr lang="en-US"/>
        </a:p>
      </dgm:t>
    </dgm:pt>
    <dgm:pt modelId="{98C55338-26D0-417A-8CE9-675866796024}" type="parTrans" cxnId="{55167225-79FB-41BC-8C71-11E1A23A2F79}">
      <dgm:prSet/>
      <dgm:spPr/>
      <dgm:t>
        <a:bodyPr/>
        <a:lstStyle/>
        <a:p>
          <a:endParaRPr lang="en-US"/>
        </a:p>
      </dgm:t>
    </dgm:pt>
    <dgm:pt modelId="{C933D066-94B6-48AC-B540-D2FDCAE99F85}" type="sibTrans" cxnId="{55167225-79FB-41BC-8C71-11E1A23A2F79}">
      <dgm:prSet/>
      <dgm:spPr/>
      <dgm:t>
        <a:bodyPr/>
        <a:lstStyle/>
        <a:p>
          <a:endParaRPr lang="en-US"/>
        </a:p>
      </dgm:t>
    </dgm:pt>
    <dgm:pt modelId="{8E639CD3-DB09-4EB5-BBC0-E39C82F8B016}">
      <dgm:prSet/>
      <dgm:spPr/>
      <dgm:t>
        <a:bodyPr/>
        <a:lstStyle/>
        <a:p>
          <a:r>
            <a:rPr lang="cs-CZ"/>
            <a:t>Církev kritizovaná po celé katolické Evropě</a:t>
          </a:r>
          <a:endParaRPr lang="en-US"/>
        </a:p>
      </dgm:t>
    </dgm:pt>
    <dgm:pt modelId="{FD1A9DA2-C3A1-4D98-9D90-F06F7E2EA349}" type="parTrans" cxnId="{10A4CAE7-7BA5-4B45-9438-E5FD5A70474B}">
      <dgm:prSet/>
      <dgm:spPr/>
      <dgm:t>
        <a:bodyPr/>
        <a:lstStyle/>
        <a:p>
          <a:endParaRPr lang="en-US"/>
        </a:p>
      </dgm:t>
    </dgm:pt>
    <dgm:pt modelId="{E89500E7-1E54-4CA9-BD47-6799874BA257}" type="sibTrans" cxnId="{10A4CAE7-7BA5-4B45-9438-E5FD5A70474B}">
      <dgm:prSet/>
      <dgm:spPr/>
      <dgm:t>
        <a:bodyPr/>
        <a:lstStyle/>
        <a:p>
          <a:endParaRPr lang="en-US"/>
        </a:p>
      </dgm:t>
    </dgm:pt>
    <dgm:pt modelId="{0B703B66-9104-42C5-9845-B6D1A8CE3E18}">
      <dgm:prSet/>
      <dgm:spPr/>
      <dgm:t>
        <a:bodyPr/>
        <a:lstStyle/>
        <a:p>
          <a:r>
            <a:rPr lang="cs-CZ"/>
            <a:t>V ČR: Jan Hus</a:t>
          </a:r>
          <a:endParaRPr lang="en-US"/>
        </a:p>
      </dgm:t>
    </dgm:pt>
    <dgm:pt modelId="{6AEB50F9-BD80-40CF-BC3F-CB522607A90D}" type="parTrans" cxnId="{8763E2FE-6FFB-48C1-99E0-9CA4703E7AB4}">
      <dgm:prSet/>
      <dgm:spPr/>
      <dgm:t>
        <a:bodyPr/>
        <a:lstStyle/>
        <a:p>
          <a:endParaRPr lang="en-US"/>
        </a:p>
      </dgm:t>
    </dgm:pt>
    <dgm:pt modelId="{CF4F5233-CFA9-486F-B962-91340518322E}" type="sibTrans" cxnId="{8763E2FE-6FFB-48C1-99E0-9CA4703E7AB4}">
      <dgm:prSet/>
      <dgm:spPr/>
      <dgm:t>
        <a:bodyPr/>
        <a:lstStyle/>
        <a:p>
          <a:endParaRPr lang="en-US"/>
        </a:p>
      </dgm:t>
    </dgm:pt>
    <dgm:pt modelId="{83862D4E-AC0C-4DA9-8DEC-672346B01600}">
      <dgm:prSet/>
      <dgm:spPr/>
      <dgm:t>
        <a:bodyPr/>
        <a:lstStyle/>
        <a:p>
          <a:r>
            <a:rPr lang="cs-CZ"/>
            <a:t>1409 – koncil v Pise</a:t>
          </a:r>
          <a:endParaRPr lang="en-US"/>
        </a:p>
      </dgm:t>
    </dgm:pt>
    <dgm:pt modelId="{A0F520A8-0E92-41DC-953F-922EF6158DB9}" type="parTrans" cxnId="{6C38F85D-015C-48D7-ACB6-D32604F58607}">
      <dgm:prSet/>
      <dgm:spPr/>
      <dgm:t>
        <a:bodyPr/>
        <a:lstStyle/>
        <a:p>
          <a:endParaRPr lang="en-US"/>
        </a:p>
      </dgm:t>
    </dgm:pt>
    <dgm:pt modelId="{79C2E278-73E4-47E2-A80F-1FD7936CB976}" type="sibTrans" cxnId="{6C38F85D-015C-48D7-ACB6-D32604F58607}">
      <dgm:prSet/>
      <dgm:spPr/>
      <dgm:t>
        <a:bodyPr/>
        <a:lstStyle/>
        <a:p>
          <a:endParaRPr lang="en-US"/>
        </a:p>
      </dgm:t>
    </dgm:pt>
    <dgm:pt modelId="{CE18131B-5A64-4322-ACFD-B9B01ABA49DB}">
      <dgm:prSet/>
      <dgm:spPr/>
      <dgm:t>
        <a:bodyPr/>
        <a:lstStyle/>
        <a:p>
          <a:r>
            <a:rPr lang="cs-CZ"/>
            <a:t>Církev není schopná situaci řešit - trojpapežství</a:t>
          </a:r>
          <a:endParaRPr lang="en-US"/>
        </a:p>
      </dgm:t>
    </dgm:pt>
    <dgm:pt modelId="{691AD563-DE3B-4FD3-9298-E0E1A86C2D33}" type="parTrans" cxnId="{63549F2D-0A1E-4189-9A31-5A3CCE6EB286}">
      <dgm:prSet/>
      <dgm:spPr/>
      <dgm:t>
        <a:bodyPr/>
        <a:lstStyle/>
        <a:p>
          <a:endParaRPr lang="en-US"/>
        </a:p>
      </dgm:t>
    </dgm:pt>
    <dgm:pt modelId="{80DA9D57-2751-4670-9B5A-ABB36F7CA287}" type="sibTrans" cxnId="{63549F2D-0A1E-4189-9A31-5A3CCE6EB286}">
      <dgm:prSet/>
      <dgm:spPr/>
      <dgm:t>
        <a:bodyPr/>
        <a:lstStyle/>
        <a:p>
          <a:endParaRPr lang="en-US"/>
        </a:p>
      </dgm:t>
    </dgm:pt>
    <dgm:pt modelId="{FFC267CF-28E7-4E12-920F-DE15C6AD2BED}" type="pres">
      <dgm:prSet presAssocID="{1DEE773D-18B7-418C-9D65-F318DFBFAFB5}" presName="linear" presStyleCnt="0">
        <dgm:presLayoutVars>
          <dgm:animLvl val="lvl"/>
          <dgm:resizeHandles val="exact"/>
        </dgm:presLayoutVars>
      </dgm:prSet>
      <dgm:spPr/>
    </dgm:pt>
    <dgm:pt modelId="{DBD5D720-47B0-441A-98ED-C9884F4F7094}" type="pres">
      <dgm:prSet presAssocID="{BD4D58A3-1924-4925-A6DC-B6419188CD8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EABD318-DAFA-4E3F-82CC-616A518F6980}" type="pres">
      <dgm:prSet presAssocID="{C933D066-94B6-48AC-B540-D2FDCAE99F85}" presName="spacer" presStyleCnt="0"/>
      <dgm:spPr/>
    </dgm:pt>
    <dgm:pt modelId="{258C51BB-3ECA-458F-8006-A38C711F43A5}" type="pres">
      <dgm:prSet presAssocID="{8E639CD3-DB09-4EB5-BBC0-E39C82F8B01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1E3518F-A2A9-4FAF-A9F8-16C83797D11A}" type="pres">
      <dgm:prSet presAssocID="{E89500E7-1E54-4CA9-BD47-6799874BA257}" presName="spacer" presStyleCnt="0"/>
      <dgm:spPr/>
    </dgm:pt>
    <dgm:pt modelId="{3243C975-3028-4280-A501-1688027494AD}" type="pres">
      <dgm:prSet presAssocID="{0B703B66-9104-42C5-9845-B6D1A8CE3E1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EE153C6-2553-4928-A5C6-3127237CF230}" type="pres">
      <dgm:prSet presAssocID="{CF4F5233-CFA9-486F-B962-91340518322E}" presName="spacer" presStyleCnt="0"/>
      <dgm:spPr/>
    </dgm:pt>
    <dgm:pt modelId="{FCF4C12B-71A2-4FB6-83E4-A744316D5E74}" type="pres">
      <dgm:prSet presAssocID="{83862D4E-AC0C-4DA9-8DEC-672346B0160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01F9EFC-ABE8-4F45-84F2-D5EFEC6F7359}" type="pres">
      <dgm:prSet presAssocID="{79C2E278-73E4-47E2-A80F-1FD7936CB976}" presName="spacer" presStyleCnt="0"/>
      <dgm:spPr/>
    </dgm:pt>
    <dgm:pt modelId="{B5FD06C9-1D06-48A3-BD7E-8F71BEF124F0}" type="pres">
      <dgm:prSet presAssocID="{CE18131B-5A64-4322-ACFD-B9B01ABA49D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4AB810F-EB1F-4075-9BD5-C9EB1AE0ECD1}" type="presOf" srcId="{1DEE773D-18B7-418C-9D65-F318DFBFAFB5}" destId="{FFC267CF-28E7-4E12-920F-DE15C6AD2BED}" srcOrd="0" destOrd="0" presId="urn:microsoft.com/office/officeart/2005/8/layout/vList2"/>
    <dgm:cxn modelId="{4CED321D-2B39-43B9-8A56-6AEF954194CC}" type="presOf" srcId="{83862D4E-AC0C-4DA9-8DEC-672346B01600}" destId="{FCF4C12B-71A2-4FB6-83E4-A744316D5E74}" srcOrd="0" destOrd="0" presId="urn:microsoft.com/office/officeart/2005/8/layout/vList2"/>
    <dgm:cxn modelId="{55167225-79FB-41BC-8C71-11E1A23A2F79}" srcId="{1DEE773D-18B7-418C-9D65-F318DFBFAFB5}" destId="{BD4D58A3-1924-4925-A6DC-B6419188CD89}" srcOrd="0" destOrd="0" parTransId="{98C55338-26D0-417A-8CE9-675866796024}" sibTransId="{C933D066-94B6-48AC-B540-D2FDCAE99F85}"/>
    <dgm:cxn modelId="{63549F2D-0A1E-4189-9A31-5A3CCE6EB286}" srcId="{1DEE773D-18B7-418C-9D65-F318DFBFAFB5}" destId="{CE18131B-5A64-4322-ACFD-B9B01ABA49DB}" srcOrd="4" destOrd="0" parTransId="{691AD563-DE3B-4FD3-9298-E0E1A86C2D33}" sibTransId="{80DA9D57-2751-4670-9B5A-ABB36F7CA287}"/>
    <dgm:cxn modelId="{6C38F85D-015C-48D7-ACB6-D32604F58607}" srcId="{1DEE773D-18B7-418C-9D65-F318DFBFAFB5}" destId="{83862D4E-AC0C-4DA9-8DEC-672346B01600}" srcOrd="3" destOrd="0" parTransId="{A0F520A8-0E92-41DC-953F-922EF6158DB9}" sibTransId="{79C2E278-73E4-47E2-A80F-1FD7936CB976}"/>
    <dgm:cxn modelId="{02E05272-8829-4117-84B3-24B5ACFFEDBD}" type="presOf" srcId="{BD4D58A3-1924-4925-A6DC-B6419188CD89}" destId="{DBD5D720-47B0-441A-98ED-C9884F4F7094}" srcOrd="0" destOrd="0" presId="urn:microsoft.com/office/officeart/2005/8/layout/vList2"/>
    <dgm:cxn modelId="{86C665B7-DE42-49D2-B3D0-CA513D0E5ED4}" type="presOf" srcId="{0B703B66-9104-42C5-9845-B6D1A8CE3E18}" destId="{3243C975-3028-4280-A501-1688027494AD}" srcOrd="0" destOrd="0" presId="urn:microsoft.com/office/officeart/2005/8/layout/vList2"/>
    <dgm:cxn modelId="{67C068B7-772B-4C82-AF34-D733CB75122B}" type="presOf" srcId="{CE18131B-5A64-4322-ACFD-B9B01ABA49DB}" destId="{B5FD06C9-1D06-48A3-BD7E-8F71BEF124F0}" srcOrd="0" destOrd="0" presId="urn:microsoft.com/office/officeart/2005/8/layout/vList2"/>
    <dgm:cxn modelId="{D8D190C6-6D87-48E5-AE82-60BADE50CE0A}" type="presOf" srcId="{8E639CD3-DB09-4EB5-BBC0-E39C82F8B016}" destId="{258C51BB-3ECA-458F-8006-A38C711F43A5}" srcOrd="0" destOrd="0" presId="urn:microsoft.com/office/officeart/2005/8/layout/vList2"/>
    <dgm:cxn modelId="{10A4CAE7-7BA5-4B45-9438-E5FD5A70474B}" srcId="{1DEE773D-18B7-418C-9D65-F318DFBFAFB5}" destId="{8E639CD3-DB09-4EB5-BBC0-E39C82F8B016}" srcOrd="1" destOrd="0" parTransId="{FD1A9DA2-C3A1-4D98-9D90-F06F7E2EA349}" sibTransId="{E89500E7-1E54-4CA9-BD47-6799874BA257}"/>
    <dgm:cxn modelId="{8763E2FE-6FFB-48C1-99E0-9CA4703E7AB4}" srcId="{1DEE773D-18B7-418C-9D65-F318DFBFAFB5}" destId="{0B703B66-9104-42C5-9845-B6D1A8CE3E18}" srcOrd="2" destOrd="0" parTransId="{6AEB50F9-BD80-40CF-BC3F-CB522607A90D}" sibTransId="{CF4F5233-CFA9-486F-B962-91340518322E}"/>
    <dgm:cxn modelId="{1C4ED085-9E3D-4F17-AF0F-2B9B4B05A7A7}" type="presParOf" srcId="{FFC267CF-28E7-4E12-920F-DE15C6AD2BED}" destId="{DBD5D720-47B0-441A-98ED-C9884F4F7094}" srcOrd="0" destOrd="0" presId="urn:microsoft.com/office/officeart/2005/8/layout/vList2"/>
    <dgm:cxn modelId="{132C7E0A-50FC-4F9D-9E4E-4305E9C065BE}" type="presParOf" srcId="{FFC267CF-28E7-4E12-920F-DE15C6AD2BED}" destId="{EEABD318-DAFA-4E3F-82CC-616A518F6980}" srcOrd="1" destOrd="0" presId="urn:microsoft.com/office/officeart/2005/8/layout/vList2"/>
    <dgm:cxn modelId="{47F6DABD-E1B3-4532-B4F7-1A0BD28BF71C}" type="presParOf" srcId="{FFC267CF-28E7-4E12-920F-DE15C6AD2BED}" destId="{258C51BB-3ECA-458F-8006-A38C711F43A5}" srcOrd="2" destOrd="0" presId="urn:microsoft.com/office/officeart/2005/8/layout/vList2"/>
    <dgm:cxn modelId="{4CD0F797-23AC-4A5B-8938-8EE350E163A7}" type="presParOf" srcId="{FFC267CF-28E7-4E12-920F-DE15C6AD2BED}" destId="{D1E3518F-A2A9-4FAF-A9F8-16C83797D11A}" srcOrd="3" destOrd="0" presId="urn:microsoft.com/office/officeart/2005/8/layout/vList2"/>
    <dgm:cxn modelId="{304751F5-6F61-4D1D-B01D-40B9A75CE1C8}" type="presParOf" srcId="{FFC267CF-28E7-4E12-920F-DE15C6AD2BED}" destId="{3243C975-3028-4280-A501-1688027494AD}" srcOrd="4" destOrd="0" presId="urn:microsoft.com/office/officeart/2005/8/layout/vList2"/>
    <dgm:cxn modelId="{2088AB26-1354-4C1C-8D0C-009F8CE023F3}" type="presParOf" srcId="{FFC267CF-28E7-4E12-920F-DE15C6AD2BED}" destId="{2EE153C6-2553-4928-A5C6-3127237CF230}" srcOrd="5" destOrd="0" presId="urn:microsoft.com/office/officeart/2005/8/layout/vList2"/>
    <dgm:cxn modelId="{E5FE953D-0536-4C66-BDDD-851275FF276C}" type="presParOf" srcId="{FFC267CF-28E7-4E12-920F-DE15C6AD2BED}" destId="{FCF4C12B-71A2-4FB6-83E4-A744316D5E74}" srcOrd="6" destOrd="0" presId="urn:microsoft.com/office/officeart/2005/8/layout/vList2"/>
    <dgm:cxn modelId="{451A6CF5-0433-4576-911A-AECA9D056E8E}" type="presParOf" srcId="{FFC267CF-28E7-4E12-920F-DE15C6AD2BED}" destId="{301F9EFC-ABE8-4F45-84F2-D5EFEC6F7359}" srcOrd="7" destOrd="0" presId="urn:microsoft.com/office/officeart/2005/8/layout/vList2"/>
    <dgm:cxn modelId="{9E7190EA-0C32-4E6E-B8F0-4D7B47241816}" type="presParOf" srcId="{FFC267CF-28E7-4E12-920F-DE15C6AD2BED}" destId="{B5FD06C9-1D06-48A3-BD7E-8F71BEF124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B5E8C-421D-4832-8DE2-1BF8C721AA4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0C2D18F-9E51-4ECF-9211-D85749C69CC5}">
      <dgm:prSet/>
      <dgm:spPr/>
      <dgm:t>
        <a:bodyPr/>
        <a:lstStyle/>
        <a:p>
          <a:r>
            <a:rPr lang="cs-CZ"/>
            <a:t>Rozvoj – řemeslníci a obchodníci</a:t>
          </a:r>
          <a:endParaRPr lang="en-US"/>
        </a:p>
      </dgm:t>
    </dgm:pt>
    <dgm:pt modelId="{54EE5936-D403-450F-81C8-32CFC488C91F}" type="parTrans" cxnId="{B597D63A-BBA1-442B-BE2A-8C4DECB52E17}">
      <dgm:prSet/>
      <dgm:spPr/>
      <dgm:t>
        <a:bodyPr/>
        <a:lstStyle/>
        <a:p>
          <a:endParaRPr lang="en-US"/>
        </a:p>
      </dgm:t>
    </dgm:pt>
    <dgm:pt modelId="{29B6D3E6-2D11-4675-B91B-B0EE0567D9B3}" type="sibTrans" cxnId="{B597D63A-BBA1-442B-BE2A-8C4DECB52E17}">
      <dgm:prSet/>
      <dgm:spPr/>
      <dgm:t>
        <a:bodyPr/>
        <a:lstStyle/>
        <a:p>
          <a:endParaRPr lang="en-US"/>
        </a:p>
      </dgm:t>
    </dgm:pt>
    <dgm:pt modelId="{BF144E99-5F27-4C88-9DF7-4235F2259F98}">
      <dgm:prSet/>
      <dgm:spPr/>
      <dgm:t>
        <a:bodyPr/>
        <a:lstStyle/>
        <a:p>
          <a:r>
            <a:rPr lang="cs-CZ"/>
            <a:t>Rozvoj zemědělství – rozvoj měst</a:t>
          </a:r>
          <a:endParaRPr lang="en-US"/>
        </a:p>
      </dgm:t>
    </dgm:pt>
    <dgm:pt modelId="{A1CAA3CA-FE75-49BE-89B2-BA707E1DB0F2}" type="parTrans" cxnId="{A3A5D511-BEEF-4E5A-87F8-71A16EB069D0}">
      <dgm:prSet/>
      <dgm:spPr/>
      <dgm:t>
        <a:bodyPr/>
        <a:lstStyle/>
        <a:p>
          <a:endParaRPr lang="en-US"/>
        </a:p>
      </dgm:t>
    </dgm:pt>
    <dgm:pt modelId="{76AA75C4-9076-41D0-AA61-3DABA5663EC1}" type="sibTrans" cxnId="{A3A5D511-BEEF-4E5A-87F8-71A16EB069D0}">
      <dgm:prSet/>
      <dgm:spPr/>
      <dgm:t>
        <a:bodyPr/>
        <a:lstStyle/>
        <a:p>
          <a:endParaRPr lang="en-US"/>
        </a:p>
      </dgm:t>
    </dgm:pt>
    <dgm:pt modelId="{23F73248-6DAF-4729-B600-C698D9FE920B}" type="pres">
      <dgm:prSet presAssocID="{6DFB5E8C-421D-4832-8DE2-1BF8C721AA4D}" presName="linear" presStyleCnt="0">
        <dgm:presLayoutVars>
          <dgm:animLvl val="lvl"/>
          <dgm:resizeHandles val="exact"/>
        </dgm:presLayoutVars>
      </dgm:prSet>
      <dgm:spPr/>
    </dgm:pt>
    <dgm:pt modelId="{CBAB9A42-D170-44D8-B6CF-AC3BF1C0956E}" type="pres">
      <dgm:prSet presAssocID="{90C2D18F-9E51-4ECF-9211-D85749C69CC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51B1F7-1FC0-4194-A275-10FEB0EDF046}" type="pres">
      <dgm:prSet presAssocID="{29B6D3E6-2D11-4675-B91B-B0EE0567D9B3}" presName="spacer" presStyleCnt="0"/>
      <dgm:spPr/>
    </dgm:pt>
    <dgm:pt modelId="{F2BFFA41-A775-4E0D-8BF5-31AB303C133D}" type="pres">
      <dgm:prSet presAssocID="{BF144E99-5F27-4C88-9DF7-4235F2259F9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190870A-AE6B-4BB1-9F24-70711A8FA0C8}" type="presOf" srcId="{90C2D18F-9E51-4ECF-9211-D85749C69CC5}" destId="{CBAB9A42-D170-44D8-B6CF-AC3BF1C0956E}" srcOrd="0" destOrd="0" presId="urn:microsoft.com/office/officeart/2005/8/layout/vList2"/>
    <dgm:cxn modelId="{A3A5D511-BEEF-4E5A-87F8-71A16EB069D0}" srcId="{6DFB5E8C-421D-4832-8DE2-1BF8C721AA4D}" destId="{BF144E99-5F27-4C88-9DF7-4235F2259F98}" srcOrd="1" destOrd="0" parTransId="{A1CAA3CA-FE75-49BE-89B2-BA707E1DB0F2}" sibTransId="{76AA75C4-9076-41D0-AA61-3DABA5663EC1}"/>
    <dgm:cxn modelId="{B597D63A-BBA1-442B-BE2A-8C4DECB52E17}" srcId="{6DFB5E8C-421D-4832-8DE2-1BF8C721AA4D}" destId="{90C2D18F-9E51-4ECF-9211-D85749C69CC5}" srcOrd="0" destOrd="0" parTransId="{54EE5936-D403-450F-81C8-32CFC488C91F}" sibTransId="{29B6D3E6-2D11-4675-B91B-B0EE0567D9B3}"/>
    <dgm:cxn modelId="{CC7103BA-79C6-41BE-9790-2A04FF99470F}" type="presOf" srcId="{BF144E99-5F27-4C88-9DF7-4235F2259F98}" destId="{F2BFFA41-A775-4E0D-8BF5-31AB303C133D}" srcOrd="0" destOrd="0" presId="urn:microsoft.com/office/officeart/2005/8/layout/vList2"/>
    <dgm:cxn modelId="{9D4DAECA-25B2-406F-87AA-F1EA011936E2}" type="presOf" srcId="{6DFB5E8C-421D-4832-8DE2-1BF8C721AA4D}" destId="{23F73248-6DAF-4729-B600-C698D9FE920B}" srcOrd="0" destOrd="0" presId="urn:microsoft.com/office/officeart/2005/8/layout/vList2"/>
    <dgm:cxn modelId="{0D9FCC96-FF8A-4095-98BF-D3E61D704316}" type="presParOf" srcId="{23F73248-6DAF-4729-B600-C698D9FE920B}" destId="{CBAB9A42-D170-44D8-B6CF-AC3BF1C0956E}" srcOrd="0" destOrd="0" presId="urn:microsoft.com/office/officeart/2005/8/layout/vList2"/>
    <dgm:cxn modelId="{667B554F-47C6-4B27-AD86-824ADF5235D4}" type="presParOf" srcId="{23F73248-6DAF-4729-B600-C698D9FE920B}" destId="{3C51B1F7-1FC0-4194-A275-10FEB0EDF046}" srcOrd="1" destOrd="0" presId="urn:microsoft.com/office/officeart/2005/8/layout/vList2"/>
    <dgm:cxn modelId="{566E0FAE-1FB4-4E23-B61F-7886174B544D}" type="presParOf" srcId="{23F73248-6DAF-4729-B600-C698D9FE920B}" destId="{F2BFFA41-A775-4E0D-8BF5-31AB303C13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288E0E-38CB-4884-B343-E820AE1797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F877D13-B866-417A-A9BE-4C0BE49BC777}">
      <dgm:prSet/>
      <dgm:spPr/>
      <dgm:t>
        <a:bodyPr/>
        <a:lstStyle/>
        <a:p>
          <a:r>
            <a:rPr lang="cs-CZ"/>
            <a:t>Panovníkovi – města královská</a:t>
          </a:r>
          <a:endParaRPr lang="en-US"/>
        </a:p>
      </dgm:t>
    </dgm:pt>
    <dgm:pt modelId="{B3F30578-CFD7-4796-B34D-A256EF0ACFC6}" type="parTrans" cxnId="{24E60A0B-1888-48A1-9FE2-3D7C7D79E2F3}">
      <dgm:prSet/>
      <dgm:spPr/>
      <dgm:t>
        <a:bodyPr/>
        <a:lstStyle/>
        <a:p>
          <a:endParaRPr lang="en-US"/>
        </a:p>
      </dgm:t>
    </dgm:pt>
    <dgm:pt modelId="{7754C83A-D4AC-4224-876D-3D68A1A67884}" type="sibTrans" cxnId="{24E60A0B-1888-48A1-9FE2-3D7C7D79E2F3}">
      <dgm:prSet/>
      <dgm:spPr/>
      <dgm:t>
        <a:bodyPr/>
        <a:lstStyle/>
        <a:p>
          <a:endParaRPr lang="en-US"/>
        </a:p>
      </dgm:t>
    </dgm:pt>
    <dgm:pt modelId="{08432721-22BB-47D7-AB00-311D419ED827}">
      <dgm:prSet/>
      <dgm:spPr/>
      <dgm:t>
        <a:bodyPr/>
        <a:lstStyle/>
        <a:p>
          <a:r>
            <a:rPr lang="cs-CZ"/>
            <a:t>Šlechtě, klášteru – města poddanská</a:t>
          </a:r>
          <a:endParaRPr lang="en-US"/>
        </a:p>
      </dgm:t>
    </dgm:pt>
    <dgm:pt modelId="{D8E2E125-7EFB-415A-A714-0072342F47E5}" type="parTrans" cxnId="{884EE23E-B83E-477B-9380-5C159D862ABC}">
      <dgm:prSet/>
      <dgm:spPr/>
      <dgm:t>
        <a:bodyPr/>
        <a:lstStyle/>
        <a:p>
          <a:endParaRPr lang="en-US"/>
        </a:p>
      </dgm:t>
    </dgm:pt>
    <dgm:pt modelId="{8DFF7803-262F-4614-BC23-1F958679EAE8}" type="sibTrans" cxnId="{884EE23E-B83E-477B-9380-5C159D862ABC}">
      <dgm:prSet/>
      <dgm:spPr/>
      <dgm:t>
        <a:bodyPr/>
        <a:lstStyle/>
        <a:p>
          <a:endParaRPr lang="en-US"/>
        </a:p>
      </dgm:t>
    </dgm:pt>
    <dgm:pt modelId="{C34F62D4-443D-4932-A94E-613CB194BC82}" type="pres">
      <dgm:prSet presAssocID="{9C288E0E-38CB-4884-B343-E820AE179747}" presName="linear" presStyleCnt="0">
        <dgm:presLayoutVars>
          <dgm:animLvl val="lvl"/>
          <dgm:resizeHandles val="exact"/>
        </dgm:presLayoutVars>
      </dgm:prSet>
      <dgm:spPr/>
    </dgm:pt>
    <dgm:pt modelId="{4A5236D4-513C-4804-B5F8-AC9A3A621BFF}" type="pres">
      <dgm:prSet presAssocID="{3F877D13-B866-417A-A9BE-4C0BE49BC77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F5EF5F-CF8C-48E2-9E2A-CA9ED2B26D72}" type="pres">
      <dgm:prSet presAssocID="{7754C83A-D4AC-4224-876D-3D68A1A67884}" presName="spacer" presStyleCnt="0"/>
      <dgm:spPr/>
    </dgm:pt>
    <dgm:pt modelId="{F84A368E-100C-44A3-80D4-6C0CE52ED68F}" type="pres">
      <dgm:prSet presAssocID="{08432721-22BB-47D7-AB00-311D419ED82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4E60A0B-1888-48A1-9FE2-3D7C7D79E2F3}" srcId="{9C288E0E-38CB-4884-B343-E820AE179747}" destId="{3F877D13-B866-417A-A9BE-4C0BE49BC777}" srcOrd="0" destOrd="0" parTransId="{B3F30578-CFD7-4796-B34D-A256EF0ACFC6}" sibTransId="{7754C83A-D4AC-4224-876D-3D68A1A67884}"/>
    <dgm:cxn modelId="{8FECEF37-15F0-40DF-9EED-4E945B6D302A}" type="presOf" srcId="{08432721-22BB-47D7-AB00-311D419ED827}" destId="{F84A368E-100C-44A3-80D4-6C0CE52ED68F}" srcOrd="0" destOrd="0" presId="urn:microsoft.com/office/officeart/2005/8/layout/vList2"/>
    <dgm:cxn modelId="{884EE23E-B83E-477B-9380-5C159D862ABC}" srcId="{9C288E0E-38CB-4884-B343-E820AE179747}" destId="{08432721-22BB-47D7-AB00-311D419ED827}" srcOrd="1" destOrd="0" parTransId="{D8E2E125-7EFB-415A-A714-0072342F47E5}" sibTransId="{8DFF7803-262F-4614-BC23-1F958679EAE8}"/>
    <dgm:cxn modelId="{DB88446B-3C00-497F-8DDB-183D8A52AF2A}" type="presOf" srcId="{9C288E0E-38CB-4884-B343-E820AE179747}" destId="{C34F62D4-443D-4932-A94E-613CB194BC82}" srcOrd="0" destOrd="0" presId="urn:microsoft.com/office/officeart/2005/8/layout/vList2"/>
    <dgm:cxn modelId="{FA1B5493-B589-4488-90E4-BD79A53122F2}" type="presOf" srcId="{3F877D13-B866-417A-A9BE-4C0BE49BC777}" destId="{4A5236D4-513C-4804-B5F8-AC9A3A621BFF}" srcOrd="0" destOrd="0" presId="urn:microsoft.com/office/officeart/2005/8/layout/vList2"/>
    <dgm:cxn modelId="{CB8F8D4B-C775-4030-8FDA-EC1583D92D84}" type="presParOf" srcId="{C34F62D4-443D-4932-A94E-613CB194BC82}" destId="{4A5236D4-513C-4804-B5F8-AC9A3A621BFF}" srcOrd="0" destOrd="0" presId="urn:microsoft.com/office/officeart/2005/8/layout/vList2"/>
    <dgm:cxn modelId="{A56E4BF0-5276-4969-B912-F937FBAA5EFC}" type="presParOf" srcId="{C34F62D4-443D-4932-A94E-613CB194BC82}" destId="{20F5EF5F-CF8C-48E2-9E2A-CA9ED2B26D72}" srcOrd="1" destOrd="0" presId="urn:microsoft.com/office/officeart/2005/8/layout/vList2"/>
    <dgm:cxn modelId="{9E46B20A-6728-4622-AFAF-D7982FB6A3B1}" type="presParOf" srcId="{C34F62D4-443D-4932-A94E-613CB194BC82}" destId="{F84A368E-100C-44A3-80D4-6C0CE52ED68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412C91-1930-4144-A60F-FF277C21FC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5020B4E-61AC-4881-9333-4834A19A6002}">
      <dgm:prSet/>
      <dgm:spPr/>
      <dgm:t>
        <a:bodyPr/>
        <a:lstStyle/>
        <a:p>
          <a:r>
            <a:rPr lang="cs-CZ"/>
            <a:t>Jen mistr mohl provozovat dílnu</a:t>
          </a:r>
          <a:endParaRPr lang="en-US"/>
        </a:p>
      </dgm:t>
    </dgm:pt>
    <dgm:pt modelId="{EBFB5F09-1DCB-430F-B321-C1DAAE855C3B}" type="parTrans" cxnId="{B730870F-6A92-4583-B927-60A5F3C94EBB}">
      <dgm:prSet/>
      <dgm:spPr/>
      <dgm:t>
        <a:bodyPr/>
        <a:lstStyle/>
        <a:p>
          <a:endParaRPr lang="en-US"/>
        </a:p>
      </dgm:t>
    </dgm:pt>
    <dgm:pt modelId="{5B384E42-EDB0-4D4D-AA6A-E2D1BE3B6CBB}" type="sibTrans" cxnId="{B730870F-6A92-4583-B927-60A5F3C94EBB}">
      <dgm:prSet/>
      <dgm:spPr/>
      <dgm:t>
        <a:bodyPr/>
        <a:lstStyle/>
        <a:p>
          <a:endParaRPr lang="en-US"/>
        </a:p>
      </dgm:t>
    </dgm:pt>
    <dgm:pt modelId="{20540479-0806-4F5C-BC49-4A2C1BDD9112}">
      <dgm:prSet/>
      <dgm:spPr/>
      <dgm:t>
        <a:bodyPr/>
        <a:lstStyle/>
        <a:p>
          <a:r>
            <a:rPr lang="cs-CZ"/>
            <a:t>Vyučený učedník – tovaryš</a:t>
          </a:r>
          <a:endParaRPr lang="en-US"/>
        </a:p>
      </dgm:t>
    </dgm:pt>
    <dgm:pt modelId="{1C065E6F-E81D-4D5F-A9CB-D702BCC452C1}" type="parTrans" cxnId="{77DBE127-5BC3-49D2-8A1B-EE489EBDBDD4}">
      <dgm:prSet/>
      <dgm:spPr/>
      <dgm:t>
        <a:bodyPr/>
        <a:lstStyle/>
        <a:p>
          <a:endParaRPr lang="en-US"/>
        </a:p>
      </dgm:t>
    </dgm:pt>
    <dgm:pt modelId="{D782C488-7947-44FC-953E-DCD312A2B56C}" type="sibTrans" cxnId="{77DBE127-5BC3-49D2-8A1B-EE489EBDBDD4}">
      <dgm:prSet/>
      <dgm:spPr/>
      <dgm:t>
        <a:bodyPr/>
        <a:lstStyle/>
        <a:p>
          <a:endParaRPr lang="en-US"/>
        </a:p>
      </dgm:t>
    </dgm:pt>
    <dgm:pt modelId="{04F54484-6220-4196-937A-3DB92EEDE3F0}">
      <dgm:prSet/>
      <dgm:spPr/>
      <dgm:t>
        <a:bodyPr/>
        <a:lstStyle/>
        <a:p>
          <a:r>
            <a:rPr lang="cs-CZ"/>
            <a:t>Většina řemeslníků tovaryšem – mistrem je obtížné se stát</a:t>
          </a:r>
          <a:endParaRPr lang="en-US"/>
        </a:p>
      </dgm:t>
    </dgm:pt>
    <dgm:pt modelId="{A470D997-A8EE-4F9E-8EC4-AA94A88D0B55}" type="parTrans" cxnId="{9247A7C0-2976-4F38-B26E-6BEBCB6A4A8A}">
      <dgm:prSet/>
      <dgm:spPr/>
      <dgm:t>
        <a:bodyPr/>
        <a:lstStyle/>
        <a:p>
          <a:endParaRPr lang="en-US"/>
        </a:p>
      </dgm:t>
    </dgm:pt>
    <dgm:pt modelId="{79B2D48E-F54B-4DE0-8D67-2D839A481431}" type="sibTrans" cxnId="{9247A7C0-2976-4F38-B26E-6BEBCB6A4A8A}">
      <dgm:prSet/>
      <dgm:spPr/>
      <dgm:t>
        <a:bodyPr/>
        <a:lstStyle/>
        <a:p>
          <a:endParaRPr lang="en-US"/>
        </a:p>
      </dgm:t>
    </dgm:pt>
    <dgm:pt modelId="{211D62EC-DD09-4F0F-A68B-6FBCDCFC3723}" type="pres">
      <dgm:prSet presAssocID="{D6412C91-1930-4144-A60F-FF277C21FCD5}" presName="root" presStyleCnt="0">
        <dgm:presLayoutVars>
          <dgm:dir/>
          <dgm:resizeHandles val="exact"/>
        </dgm:presLayoutVars>
      </dgm:prSet>
      <dgm:spPr/>
    </dgm:pt>
    <dgm:pt modelId="{6A2C3192-7497-45DF-B3AD-71E96D41EFAC}" type="pres">
      <dgm:prSet presAssocID="{E5020B4E-61AC-4881-9333-4834A19A6002}" presName="compNode" presStyleCnt="0"/>
      <dgm:spPr/>
    </dgm:pt>
    <dgm:pt modelId="{E4C603F3-C33D-4A67-ADFA-CF73EFC028D0}" type="pres">
      <dgm:prSet presAssocID="{E5020B4E-61AC-4881-9333-4834A19A6002}" presName="bgRect" presStyleLbl="bgShp" presStyleIdx="0" presStyleCnt="3"/>
      <dgm:spPr/>
    </dgm:pt>
    <dgm:pt modelId="{E6FA2232-0254-41B2-BC29-28A6BDDAFC43}" type="pres">
      <dgm:prSet presAssocID="{E5020B4E-61AC-4881-9333-4834A19A600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F062821D-C7AE-4C5F-9212-191778FFF961}" type="pres">
      <dgm:prSet presAssocID="{E5020B4E-61AC-4881-9333-4834A19A6002}" presName="spaceRect" presStyleCnt="0"/>
      <dgm:spPr/>
    </dgm:pt>
    <dgm:pt modelId="{25E3E153-F08C-471C-8785-5691A59D5660}" type="pres">
      <dgm:prSet presAssocID="{E5020B4E-61AC-4881-9333-4834A19A6002}" presName="parTx" presStyleLbl="revTx" presStyleIdx="0" presStyleCnt="3">
        <dgm:presLayoutVars>
          <dgm:chMax val="0"/>
          <dgm:chPref val="0"/>
        </dgm:presLayoutVars>
      </dgm:prSet>
      <dgm:spPr/>
    </dgm:pt>
    <dgm:pt modelId="{F6710C20-433B-485B-9F5F-220DC06E37F6}" type="pres">
      <dgm:prSet presAssocID="{5B384E42-EDB0-4D4D-AA6A-E2D1BE3B6CBB}" presName="sibTrans" presStyleCnt="0"/>
      <dgm:spPr/>
    </dgm:pt>
    <dgm:pt modelId="{1F485813-2BBA-47F3-87B4-0E3F02FEF425}" type="pres">
      <dgm:prSet presAssocID="{20540479-0806-4F5C-BC49-4A2C1BDD9112}" presName="compNode" presStyleCnt="0"/>
      <dgm:spPr/>
    </dgm:pt>
    <dgm:pt modelId="{7F8EF5ED-5A51-4DD1-9AB5-99ED57ADA9EF}" type="pres">
      <dgm:prSet presAssocID="{20540479-0806-4F5C-BC49-4A2C1BDD9112}" presName="bgRect" presStyleLbl="bgShp" presStyleIdx="1" presStyleCnt="3"/>
      <dgm:spPr/>
    </dgm:pt>
    <dgm:pt modelId="{462AA57E-14C7-4DB1-834A-46D29D3A124C}" type="pres">
      <dgm:prSet presAssocID="{20540479-0806-4F5C-BC49-4A2C1BDD91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9DF19875-4FE5-4156-8E0E-570DF78F2249}" type="pres">
      <dgm:prSet presAssocID="{20540479-0806-4F5C-BC49-4A2C1BDD9112}" presName="spaceRect" presStyleCnt="0"/>
      <dgm:spPr/>
    </dgm:pt>
    <dgm:pt modelId="{109F7585-D8B2-4C9E-AA46-28611D320C6A}" type="pres">
      <dgm:prSet presAssocID="{20540479-0806-4F5C-BC49-4A2C1BDD9112}" presName="parTx" presStyleLbl="revTx" presStyleIdx="1" presStyleCnt="3">
        <dgm:presLayoutVars>
          <dgm:chMax val="0"/>
          <dgm:chPref val="0"/>
        </dgm:presLayoutVars>
      </dgm:prSet>
      <dgm:spPr/>
    </dgm:pt>
    <dgm:pt modelId="{C9F0E98C-4EDC-4143-8EF9-A706102F4ED2}" type="pres">
      <dgm:prSet presAssocID="{D782C488-7947-44FC-953E-DCD312A2B56C}" presName="sibTrans" presStyleCnt="0"/>
      <dgm:spPr/>
    </dgm:pt>
    <dgm:pt modelId="{8DB44E67-512B-4923-BAD5-F8EE5C52CEE5}" type="pres">
      <dgm:prSet presAssocID="{04F54484-6220-4196-937A-3DB92EEDE3F0}" presName="compNode" presStyleCnt="0"/>
      <dgm:spPr/>
    </dgm:pt>
    <dgm:pt modelId="{7C5A678F-AA50-4C9A-A49D-2BB92BF540E3}" type="pres">
      <dgm:prSet presAssocID="{04F54484-6220-4196-937A-3DB92EEDE3F0}" presName="bgRect" presStyleLbl="bgShp" presStyleIdx="2" presStyleCnt="3"/>
      <dgm:spPr/>
    </dgm:pt>
    <dgm:pt modelId="{7B64082E-22B4-4B57-B31A-0370D40DF4D7}" type="pres">
      <dgm:prSet presAssocID="{04F54484-6220-4196-937A-3DB92EEDE3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90521AE-A38D-43B5-922F-71856DDC840B}" type="pres">
      <dgm:prSet presAssocID="{04F54484-6220-4196-937A-3DB92EEDE3F0}" presName="spaceRect" presStyleCnt="0"/>
      <dgm:spPr/>
    </dgm:pt>
    <dgm:pt modelId="{534E5DFE-44E1-4B07-A6D8-9BC8DFF40831}" type="pres">
      <dgm:prSet presAssocID="{04F54484-6220-4196-937A-3DB92EEDE3F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730870F-6A92-4583-B927-60A5F3C94EBB}" srcId="{D6412C91-1930-4144-A60F-FF277C21FCD5}" destId="{E5020B4E-61AC-4881-9333-4834A19A6002}" srcOrd="0" destOrd="0" parTransId="{EBFB5F09-1DCB-430F-B321-C1DAAE855C3B}" sibTransId="{5B384E42-EDB0-4D4D-AA6A-E2D1BE3B6CBB}"/>
    <dgm:cxn modelId="{77DBE127-5BC3-49D2-8A1B-EE489EBDBDD4}" srcId="{D6412C91-1930-4144-A60F-FF277C21FCD5}" destId="{20540479-0806-4F5C-BC49-4A2C1BDD9112}" srcOrd="1" destOrd="0" parTransId="{1C065E6F-E81D-4D5F-A9CB-D702BCC452C1}" sibTransId="{D782C488-7947-44FC-953E-DCD312A2B56C}"/>
    <dgm:cxn modelId="{E1A37C86-3F27-4321-9B59-73F0EEBC8EEC}" type="presOf" srcId="{04F54484-6220-4196-937A-3DB92EEDE3F0}" destId="{534E5DFE-44E1-4B07-A6D8-9BC8DFF40831}" srcOrd="0" destOrd="0" presId="urn:microsoft.com/office/officeart/2018/2/layout/IconVerticalSolidList"/>
    <dgm:cxn modelId="{31C941A0-93AF-410E-904E-BE73E8793ECB}" type="presOf" srcId="{D6412C91-1930-4144-A60F-FF277C21FCD5}" destId="{211D62EC-DD09-4F0F-A68B-6FBCDCFC3723}" srcOrd="0" destOrd="0" presId="urn:microsoft.com/office/officeart/2018/2/layout/IconVerticalSolidList"/>
    <dgm:cxn modelId="{9247A7C0-2976-4F38-B26E-6BEBCB6A4A8A}" srcId="{D6412C91-1930-4144-A60F-FF277C21FCD5}" destId="{04F54484-6220-4196-937A-3DB92EEDE3F0}" srcOrd="2" destOrd="0" parTransId="{A470D997-A8EE-4F9E-8EC4-AA94A88D0B55}" sibTransId="{79B2D48E-F54B-4DE0-8D67-2D839A481431}"/>
    <dgm:cxn modelId="{451C38E0-8C41-41A0-AC4F-045ED79EA0F5}" type="presOf" srcId="{E5020B4E-61AC-4881-9333-4834A19A6002}" destId="{25E3E153-F08C-471C-8785-5691A59D5660}" srcOrd="0" destOrd="0" presId="urn:microsoft.com/office/officeart/2018/2/layout/IconVerticalSolidList"/>
    <dgm:cxn modelId="{636EE3EE-99EA-44EB-843C-7F107C8F3922}" type="presOf" srcId="{20540479-0806-4F5C-BC49-4A2C1BDD9112}" destId="{109F7585-D8B2-4C9E-AA46-28611D320C6A}" srcOrd="0" destOrd="0" presId="urn:microsoft.com/office/officeart/2018/2/layout/IconVerticalSolidList"/>
    <dgm:cxn modelId="{6095584F-9E81-4506-851F-48C28A9CA95D}" type="presParOf" srcId="{211D62EC-DD09-4F0F-A68B-6FBCDCFC3723}" destId="{6A2C3192-7497-45DF-B3AD-71E96D41EFAC}" srcOrd="0" destOrd="0" presId="urn:microsoft.com/office/officeart/2018/2/layout/IconVerticalSolidList"/>
    <dgm:cxn modelId="{685E26D5-8AC9-4821-9821-C36EC4B65B54}" type="presParOf" srcId="{6A2C3192-7497-45DF-B3AD-71E96D41EFAC}" destId="{E4C603F3-C33D-4A67-ADFA-CF73EFC028D0}" srcOrd="0" destOrd="0" presId="urn:microsoft.com/office/officeart/2018/2/layout/IconVerticalSolidList"/>
    <dgm:cxn modelId="{C3742529-6CD5-439A-B203-75C108526F0A}" type="presParOf" srcId="{6A2C3192-7497-45DF-B3AD-71E96D41EFAC}" destId="{E6FA2232-0254-41B2-BC29-28A6BDDAFC43}" srcOrd="1" destOrd="0" presId="urn:microsoft.com/office/officeart/2018/2/layout/IconVerticalSolidList"/>
    <dgm:cxn modelId="{F8961FA9-DF24-472F-89B9-54FC75F76C5C}" type="presParOf" srcId="{6A2C3192-7497-45DF-B3AD-71E96D41EFAC}" destId="{F062821D-C7AE-4C5F-9212-191778FFF961}" srcOrd="2" destOrd="0" presId="urn:microsoft.com/office/officeart/2018/2/layout/IconVerticalSolidList"/>
    <dgm:cxn modelId="{F5AE3ADE-4797-4C16-B7B8-35C8FC1E24B4}" type="presParOf" srcId="{6A2C3192-7497-45DF-B3AD-71E96D41EFAC}" destId="{25E3E153-F08C-471C-8785-5691A59D5660}" srcOrd="3" destOrd="0" presId="urn:microsoft.com/office/officeart/2018/2/layout/IconVerticalSolidList"/>
    <dgm:cxn modelId="{F08BCBF1-214C-445F-BF11-2D2463423911}" type="presParOf" srcId="{211D62EC-DD09-4F0F-A68B-6FBCDCFC3723}" destId="{F6710C20-433B-485B-9F5F-220DC06E37F6}" srcOrd="1" destOrd="0" presId="urn:microsoft.com/office/officeart/2018/2/layout/IconVerticalSolidList"/>
    <dgm:cxn modelId="{60C800FD-FBD6-45AA-B1DD-E932F99C53D6}" type="presParOf" srcId="{211D62EC-DD09-4F0F-A68B-6FBCDCFC3723}" destId="{1F485813-2BBA-47F3-87B4-0E3F02FEF425}" srcOrd="2" destOrd="0" presId="urn:microsoft.com/office/officeart/2018/2/layout/IconVerticalSolidList"/>
    <dgm:cxn modelId="{55ABC91F-D032-44A0-A179-0B4BBC34A346}" type="presParOf" srcId="{1F485813-2BBA-47F3-87B4-0E3F02FEF425}" destId="{7F8EF5ED-5A51-4DD1-9AB5-99ED57ADA9EF}" srcOrd="0" destOrd="0" presId="urn:microsoft.com/office/officeart/2018/2/layout/IconVerticalSolidList"/>
    <dgm:cxn modelId="{268C4978-80BF-4A2B-8232-EE0E876B93B6}" type="presParOf" srcId="{1F485813-2BBA-47F3-87B4-0E3F02FEF425}" destId="{462AA57E-14C7-4DB1-834A-46D29D3A124C}" srcOrd="1" destOrd="0" presId="urn:microsoft.com/office/officeart/2018/2/layout/IconVerticalSolidList"/>
    <dgm:cxn modelId="{B6EFAB53-DCA3-41F3-A63D-2826EE044113}" type="presParOf" srcId="{1F485813-2BBA-47F3-87B4-0E3F02FEF425}" destId="{9DF19875-4FE5-4156-8E0E-570DF78F2249}" srcOrd="2" destOrd="0" presId="urn:microsoft.com/office/officeart/2018/2/layout/IconVerticalSolidList"/>
    <dgm:cxn modelId="{5F4AEEC5-9487-4520-AADE-806523C7A5D3}" type="presParOf" srcId="{1F485813-2BBA-47F3-87B4-0E3F02FEF425}" destId="{109F7585-D8B2-4C9E-AA46-28611D320C6A}" srcOrd="3" destOrd="0" presId="urn:microsoft.com/office/officeart/2018/2/layout/IconVerticalSolidList"/>
    <dgm:cxn modelId="{1ABF6366-E405-41A8-AF4F-609A1A4CB381}" type="presParOf" srcId="{211D62EC-DD09-4F0F-A68B-6FBCDCFC3723}" destId="{C9F0E98C-4EDC-4143-8EF9-A706102F4ED2}" srcOrd="3" destOrd="0" presId="urn:microsoft.com/office/officeart/2018/2/layout/IconVerticalSolidList"/>
    <dgm:cxn modelId="{7105DF77-D056-4B8A-9D50-91893079EDD3}" type="presParOf" srcId="{211D62EC-DD09-4F0F-A68B-6FBCDCFC3723}" destId="{8DB44E67-512B-4923-BAD5-F8EE5C52CEE5}" srcOrd="4" destOrd="0" presId="urn:microsoft.com/office/officeart/2018/2/layout/IconVerticalSolidList"/>
    <dgm:cxn modelId="{6BEA0707-E11B-4C8E-B8F9-692E1CBCB594}" type="presParOf" srcId="{8DB44E67-512B-4923-BAD5-F8EE5C52CEE5}" destId="{7C5A678F-AA50-4C9A-A49D-2BB92BF540E3}" srcOrd="0" destOrd="0" presId="urn:microsoft.com/office/officeart/2018/2/layout/IconVerticalSolidList"/>
    <dgm:cxn modelId="{485360FE-36B2-4F75-8369-702F8C352636}" type="presParOf" srcId="{8DB44E67-512B-4923-BAD5-F8EE5C52CEE5}" destId="{7B64082E-22B4-4B57-B31A-0370D40DF4D7}" srcOrd="1" destOrd="0" presId="urn:microsoft.com/office/officeart/2018/2/layout/IconVerticalSolidList"/>
    <dgm:cxn modelId="{41F33354-5DE2-4833-BED1-B8A5F7CE0921}" type="presParOf" srcId="{8DB44E67-512B-4923-BAD5-F8EE5C52CEE5}" destId="{E90521AE-A38D-43B5-922F-71856DDC840B}" srcOrd="2" destOrd="0" presId="urn:microsoft.com/office/officeart/2018/2/layout/IconVerticalSolidList"/>
    <dgm:cxn modelId="{6F5C3901-A609-4876-BE29-B402C30BF0D6}" type="presParOf" srcId="{8DB44E67-512B-4923-BAD5-F8EE5C52CEE5}" destId="{534E5DFE-44E1-4B07-A6D8-9BC8DFF408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0D83DB-CE45-45F7-9214-1DA1702C553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85BA7E-F735-4870-85E8-3B8962AD8E4A}">
      <dgm:prSet/>
      <dgm:spPr/>
      <dgm:t>
        <a:bodyPr/>
        <a:lstStyle/>
        <a:p>
          <a:r>
            <a:rPr lang="cs-CZ"/>
            <a:t>Od 10. stol. – 14. stol – Kapetovci – poté dynastie z Valois</a:t>
          </a:r>
          <a:endParaRPr lang="en-US"/>
        </a:p>
      </dgm:t>
    </dgm:pt>
    <dgm:pt modelId="{D0B8843F-BEAA-413A-862B-9CB8E8845489}" type="parTrans" cxnId="{CB5B48BC-43BA-42BA-BC4B-E5FD95E93D68}">
      <dgm:prSet/>
      <dgm:spPr/>
      <dgm:t>
        <a:bodyPr/>
        <a:lstStyle/>
        <a:p>
          <a:endParaRPr lang="en-US"/>
        </a:p>
      </dgm:t>
    </dgm:pt>
    <dgm:pt modelId="{5EABE52E-A038-48D0-B26A-FB708A4ABE74}" type="sibTrans" cxnId="{CB5B48BC-43BA-42BA-BC4B-E5FD95E93D68}">
      <dgm:prSet/>
      <dgm:spPr/>
      <dgm:t>
        <a:bodyPr/>
        <a:lstStyle/>
        <a:p>
          <a:endParaRPr lang="en-US"/>
        </a:p>
      </dgm:t>
    </dgm:pt>
    <dgm:pt modelId="{417436D8-7646-4C75-9475-FA2158F0BAA3}">
      <dgm:prSet/>
      <dgm:spPr/>
      <dgm:t>
        <a:bodyPr/>
        <a:lstStyle/>
        <a:p>
          <a:r>
            <a:rPr lang="cs-CZ"/>
            <a:t>Spor o královskou korunu ale není jediná třecí plocha</a:t>
          </a:r>
          <a:endParaRPr lang="en-US"/>
        </a:p>
      </dgm:t>
    </dgm:pt>
    <dgm:pt modelId="{56FAFF06-396F-4B8B-BD78-F577117B365B}" type="parTrans" cxnId="{1BCB704E-F340-4643-B691-19982A828599}">
      <dgm:prSet/>
      <dgm:spPr/>
      <dgm:t>
        <a:bodyPr/>
        <a:lstStyle/>
        <a:p>
          <a:endParaRPr lang="en-US"/>
        </a:p>
      </dgm:t>
    </dgm:pt>
    <dgm:pt modelId="{0CF10C87-3957-4F81-BEF8-ADBE8D0ED300}" type="sibTrans" cxnId="{1BCB704E-F340-4643-B691-19982A828599}">
      <dgm:prSet/>
      <dgm:spPr/>
      <dgm:t>
        <a:bodyPr/>
        <a:lstStyle/>
        <a:p>
          <a:endParaRPr lang="en-US"/>
        </a:p>
      </dgm:t>
    </dgm:pt>
    <dgm:pt modelId="{E5109D72-CCCE-42AD-9A42-F94B5BD6959D}" type="pres">
      <dgm:prSet presAssocID="{DC0D83DB-CE45-45F7-9214-1DA1702C55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1A689E-44B4-4714-B278-904C82DE524D}" type="pres">
      <dgm:prSet presAssocID="{DE85BA7E-F735-4870-85E8-3B8962AD8E4A}" presName="hierRoot1" presStyleCnt="0"/>
      <dgm:spPr/>
    </dgm:pt>
    <dgm:pt modelId="{0C4CD0F6-0087-4AB9-A741-8E23F1792ED6}" type="pres">
      <dgm:prSet presAssocID="{DE85BA7E-F735-4870-85E8-3B8962AD8E4A}" presName="composite" presStyleCnt="0"/>
      <dgm:spPr/>
    </dgm:pt>
    <dgm:pt modelId="{3F56FF53-E89C-4447-BC8D-9489F389AB6D}" type="pres">
      <dgm:prSet presAssocID="{DE85BA7E-F735-4870-85E8-3B8962AD8E4A}" presName="background" presStyleLbl="node0" presStyleIdx="0" presStyleCnt="2"/>
      <dgm:spPr/>
    </dgm:pt>
    <dgm:pt modelId="{77942336-23CA-46ED-B20E-560BCBF61177}" type="pres">
      <dgm:prSet presAssocID="{DE85BA7E-F735-4870-85E8-3B8962AD8E4A}" presName="text" presStyleLbl="fgAcc0" presStyleIdx="0" presStyleCnt="2">
        <dgm:presLayoutVars>
          <dgm:chPref val="3"/>
        </dgm:presLayoutVars>
      </dgm:prSet>
      <dgm:spPr/>
    </dgm:pt>
    <dgm:pt modelId="{BDCC9063-E86D-4135-897C-199CED61C015}" type="pres">
      <dgm:prSet presAssocID="{DE85BA7E-F735-4870-85E8-3B8962AD8E4A}" presName="hierChild2" presStyleCnt="0"/>
      <dgm:spPr/>
    </dgm:pt>
    <dgm:pt modelId="{D1727E98-66AB-4767-BE1D-1B156F78D72F}" type="pres">
      <dgm:prSet presAssocID="{417436D8-7646-4C75-9475-FA2158F0BAA3}" presName="hierRoot1" presStyleCnt="0"/>
      <dgm:spPr/>
    </dgm:pt>
    <dgm:pt modelId="{D91BF7CD-5F50-4148-9A70-0AE06DDD9620}" type="pres">
      <dgm:prSet presAssocID="{417436D8-7646-4C75-9475-FA2158F0BAA3}" presName="composite" presStyleCnt="0"/>
      <dgm:spPr/>
    </dgm:pt>
    <dgm:pt modelId="{A557696A-967B-45FB-A97B-7DCC5C2443E7}" type="pres">
      <dgm:prSet presAssocID="{417436D8-7646-4C75-9475-FA2158F0BAA3}" presName="background" presStyleLbl="node0" presStyleIdx="1" presStyleCnt="2"/>
      <dgm:spPr/>
    </dgm:pt>
    <dgm:pt modelId="{DA369B78-4E31-496D-A5F4-CE32C1D6FC3F}" type="pres">
      <dgm:prSet presAssocID="{417436D8-7646-4C75-9475-FA2158F0BAA3}" presName="text" presStyleLbl="fgAcc0" presStyleIdx="1" presStyleCnt="2">
        <dgm:presLayoutVars>
          <dgm:chPref val="3"/>
        </dgm:presLayoutVars>
      </dgm:prSet>
      <dgm:spPr/>
    </dgm:pt>
    <dgm:pt modelId="{0F30CD23-D30A-47D8-A263-21ACF892EDFF}" type="pres">
      <dgm:prSet presAssocID="{417436D8-7646-4C75-9475-FA2158F0BAA3}" presName="hierChild2" presStyleCnt="0"/>
      <dgm:spPr/>
    </dgm:pt>
  </dgm:ptLst>
  <dgm:cxnLst>
    <dgm:cxn modelId="{1BCB704E-F340-4643-B691-19982A828599}" srcId="{DC0D83DB-CE45-45F7-9214-1DA1702C553A}" destId="{417436D8-7646-4C75-9475-FA2158F0BAA3}" srcOrd="1" destOrd="0" parTransId="{56FAFF06-396F-4B8B-BD78-F577117B365B}" sibTransId="{0CF10C87-3957-4F81-BEF8-ADBE8D0ED300}"/>
    <dgm:cxn modelId="{6DB8CD6E-D938-4F8D-BE30-EFEB69011B09}" type="presOf" srcId="{417436D8-7646-4C75-9475-FA2158F0BAA3}" destId="{DA369B78-4E31-496D-A5F4-CE32C1D6FC3F}" srcOrd="0" destOrd="0" presId="urn:microsoft.com/office/officeart/2005/8/layout/hierarchy1"/>
    <dgm:cxn modelId="{CB5B48BC-43BA-42BA-BC4B-E5FD95E93D68}" srcId="{DC0D83DB-CE45-45F7-9214-1DA1702C553A}" destId="{DE85BA7E-F735-4870-85E8-3B8962AD8E4A}" srcOrd="0" destOrd="0" parTransId="{D0B8843F-BEAA-413A-862B-9CB8E8845489}" sibTransId="{5EABE52E-A038-48D0-B26A-FB708A4ABE74}"/>
    <dgm:cxn modelId="{567FF2C6-E80B-48E5-AD5D-8A463387153D}" type="presOf" srcId="{DE85BA7E-F735-4870-85E8-3B8962AD8E4A}" destId="{77942336-23CA-46ED-B20E-560BCBF61177}" srcOrd="0" destOrd="0" presId="urn:microsoft.com/office/officeart/2005/8/layout/hierarchy1"/>
    <dgm:cxn modelId="{56F640D4-BCFB-4FB2-9DC0-D8E94C846BBD}" type="presOf" srcId="{DC0D83DB-CE45-45F7-9214-1DA1702C553A}" destId="{E5109D72-CCCE-42AD-9A42-F94B5BD6959D}" srcOrd="0" destOrd="0" presId="urn:microsoft.com/office/officeart/2005/8/layout/hierarchy1"/>
    <dgm:cxn modelId="{43AD2F2C-CC41-4B59-9B3A-13080942ED89}" type="presParOf" srcId="{E5109D72-CCCE-42AD-9A42-F94B5BD6959D}" destId="{9E1A689E-44B4-4714-B278-904C82DE524D}" srcOrd="0" destOrd="0" presId="urn:microsoft.com/office/officeart/2005/8/layout/hierarchy1"/>
    <dgm:cxn modelId="{61B42376-282B-47EA-B1CE-08373889588B}" type="presParOf" srcId="{9E1A689E-44B4-4714-B278-904C82DE524D}" destId="{0C4CD0F6-0087-4AB9-A741-8E23F1792ED6}" srcOrd="0" destOrd="0" presId="urn:microsoft.com/office/officeart/2005/8/layout/hierarchy1"/>
    <dgm:cxn modelId="{0ADA34A5-BFD0-4D75-AE02-E6366A7EADF4}" type="presParOf" srcId="{0C4CD0F6-0087-4AB9-A741-8E23F1792ED6}" destId="{3F56FF53-E89C-4447-BC8D-9489F389AB6D}" srcOrd="0" destOrd="0" presId="urn:microsoft.com/office/officeart/2005/8/layout/hierarchy1"/>
    <dgm:cxn modelId="{17CC3B42-4AE2-4DFB-A316-0263A4DCE804}" type="presParOf" srcId="{0C4CD0F6-0087-4AB9-A741-8E23F1792ED6}" destId="{77942336-23CA-46ED-B20E-560BCBF61177}" srcOrd="1" destOrd="0" presId="urn:microsoft.com/office/officeart/2005/8/layout/hierarchy1"/>
    <dgm:cxn modelId="{0285FE76-7F87-43C0-91AA-4485FA24438F}" type="presParOf" srcId="{9E1A689E-44B4-4714-B278-904C82DE524D}" destId="{BDCC9063-E86D-4135-897C-199CED61C015}" srcOrd="1" destOrd="0" presId="urn:microsoft.com/office/officeart/2005/8/layout/hierarchy1"/>
    <dgm:cxn modelId="{69C2DE09-2C5A-4BE5-A688-2EC279A7D549}" type="presParOf" srcId="{E5109D72-CCCE-42AD-9A42-F94B5BD6959D}" destId="{D1727E98-66AB-4767-BE1D-1B156F78D72F}" srcOrd="1" destOrd="0" presId="urn:microsoft.com/office/officeart/2005/8/layout/hierarchy1"/>
    <dgm:cxn modelId="{444C336A-5C5E-4A00-AF42-1EEAF4BD69EB}" type="presParOf" srcId="{D1727E98-66AB-4767-BE1D-1B156F78D72F}" destId="{D91BF7CD-5F50-4148-9A70-0AE06DDD9620}" srcOrd="0" destOrd="0" presId="urn:microsoft.com/office/officeart/2005/8/layout/hierarchy1"/>
    <dgm:cxn modelId="{FF32CFEA-12CB-4B52-8051-D08ABEDE6FF0}" type="presParOf" srcId="{D91BF7CD-5F50-4148-9A70-0AE06DDD9620}" destId="{A557696A-967B-45FB-A97B-7DCC5C2443E7}" srcOrd="0" destOrd="0" presId="urn:microsoft.com/office/officeart/2005/8/layout/hierarchy1"/>
    <dgm:cxn modelId="{9A9EC657-D7BB-49DA-BF61-E9402542D11E}" type="presParOf" srcId="{D91BF7CD-5F50-4148-9A70-0AE06DDD9620}" destId="{DA369B78-4E31-496D-A5F4-CE32C1D6FC3F}" srcOrd="1" destOrd="0" presId="urn:microsoft.com/office/officeart/2005/8/layout/hierarchy1"/>
    <dgm:cxn modelId="{4A84561F-36DA-46E3-A774-8F886DF46554}" type="presParOf" srcId="{D1727E98-66AB-4767-BE1D-1B156F78D72F}" destId="{0F30CD23-D30A-47D8-A263-21ACF892ED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95A22-971B-43BC-B259-A6EF4C9742A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8B2E6F-CFD7-495E-A916-0BBFC82A3B36}">
      <dgm:prSet/>
      <dgm:spPr/>
      <dgm:t>
        <a:bodyPr/>
        <a:lstStyle/>
        <a:p>
          <a:r>
            <a:rPr lang="cs-CZ"/>
            <a:t>1378 – 2 papežové – Řím a Avignon</a:t>
          </a:r>
          <a:endParaRPr lang="en-US"/>
        </a:p>
      </dgm:t>
    </dgm:pt>
    <dgm:pt modelId="{E6353771-FF3B-4381-B0FD-9D8183F577CE}" type="parTrans" cxnId="{A1BCB1AE-AB10-481F-AC4D-4D408F3B6C87}">
      <dgm:prSet/>
      <dgm:spPr/>
      <dgm:t>
        <a:bodyPr/>
        <a:lstStyle/>
        <a:p>
          <a:endParaRPr lang="en-US"/>
        </a:p>
      </dgm:t>
    </dgm:pt>
    <dgm:pt modelId="{8EDE50FF-BBCD-4ADA-A5FC-CED05F040FC3}" type="sibTrans" cxnId="{A1BCB1AE-AB10-481F-AC4D-4D408F3B6C87}">
      <dgm:prSet/>
      <dgm:spPr/>
      <dgm:t>
        <a:bodyPr/>
        <a:lstStyle/>
        <a:p>
          <a:endParaRPr lang="en-US"/>
        </a:p>
      </dgm:t>
    </dgm:pt>
    <dgm:pt modelId="{299C74CB-30AD-4D42-972C-939865D17316}">
      <dgm:prSet/>
      <dgm:spPr/>
      <dgm:t>
        <a:bodyPr/>
        <a:lstStyle/>
        <a:p>
          <a:r>
            <a:rPr lang="cs-CZ"/>
            <a:t>Problémy: náboženské, mocenské a ekonomické</a:t>
          </a:r>
          <a:endParaRPr lang="en-US"/>
        </a:p>
      </dgm:t>
    </dgm:pt>
    <dgm:pt modelId="{F787523D-9AC5-4B08-A3DB-E2E785637D34}" type="parTrans" cxnId="{C5FEEC78-0762-47D1-AFFE-5D458FD45782}">
      <dgm:prSet/>
      <dgm:spPr/>
      <dgm:t>
        <a:bodyPr/>
        <a:lstStyle/>
        <a:p>
          <a:endParaRPr lang="en-US"/>
        </a:p>
      </dgm:t>
    </dgm:pt>
    <dgm:pt modelId="{B2F7B8ED-1FBC-43A3-9396-188DA28A08B3}" type="sibTrans" cxnId="{C5FEEC78-0762-47D1-AFFE-5D458FD45782}">
      <dgm:prSet/>
      <dgm:spPr/>
      <dgm:t>
        <a:bodyPr/>
        <a:lstStyle/>
        <a:p>
          <a:endParaRPr lang="en-US"/>
        </a:p>
      </dgm:t>
    </dgm:pt>
    <dgm:pt modelId="{7CEE5B45-6524-4170-B5AE-A3E5A6340E5E}" type="pres">
      <dgm:prSet presAssocID="{0B295A22-971B-43BC-B259-A6EF4C9742AE}" presName="linearFlow" presStyleCnt="0">
        <dgm:presLayoutVars>
          <dgm:resizeHandles val="exact"/>
        </dgm:presLayoutVars>
      </dgm:prSet>
      <dgm:spPr/>
    </dgm:pt>
    <dgm:pt modelId="{AFFF7DF7-44EE-4489-A9BD-5402F2F9D27E}" type="pres">
      <dgm:prSet presAssocID="{188B2E6F-CFD7-495E-A916-0BBFC82A3B36}" presName="node" presStyleLbl="node1" presStyleIdx="0" presStyleCnt="2">
        <dgm:presLayoutVars>
          <dgm:bulletEnabled val="1"/>
        </dgm:presLayoutVars>
      </dgm:prSet>
      <dgm:spPr/>
    </dgm:pt>
    <dgm:pt modelId="{43B68914-EB25-4206-86C6-1095897F8A59}" type="pres">
      <dgm:prSet presAssocID="{8EDE50FF-BBCD-4ADA-A5FC-CED05F040FC3}" presName="sibTrans" presStyleLbl="sibTrans2D1" presStyleIdx="0" presStyleCnt="1"/>
      <dgm:spPr/>
    </dgm:pt>
    <dgm:pt modelId="{65A728DF-D151-490E-A22E-3B105CB93CF5}" type="pres">
      <dgm:prSet presAssocID="{8EDE50FF-BBCD-4ADA-A5FC-CED05F040FC3}" presName="connectorText" presStyleLbl="sibTrans2D1" presStyleIdx="0" presStyleCnt="1"/>
      <dgm:spPr/>
    </dgm:pt>
    <dgm:pt modelId="{9A462CEB-7F64-4DD3-B8F6-5A6C11767A04}" type="pres">
      <dgm:prSet presAssocID="{299C74CB-30AD-4D42-972C-939865D17316}" presName="node" presStyleLbl="node1" presStyleIdx="1" presStyleCnt="2">
        <dgm:presLayoutVars>
          <dgm:bulletEnabled val="1"/>
        </dgm:presLayoutVars>
      </dgm:prSet>
      <dgm:spPr/>
    </dgm:pt>
  </dgm:ptLst>
  <dgm:cxnLst>
    <dgm:cxn modelId="{540D2202-E63A-40BD-A669-E31C2B24746F}" type="presOf" srcId="{0B295A22-971B-43BC-B259-A6EF4C9742AE}" destId="{7CEE5B45-6524-4170-B5AE-A3E5A6340E5E}" srcOrd="0" destOrd="0" presId="urn:microsoft.com/office/officeart/2005/8/layout/process2"/>
    <dgm:cxn modelId="{22581156-A89A-43FE-8947-2F2717BB3653}" type="presOf" srcId="{188B2E6F-CFD7-495E-A916-0BBFC82A3B36}" destId="{AFFF7DF7-44EE-4489-A9BD-5402F2F9D27E}" srcOrd="0" destOrd="0" presId="urn:microsoft.com/office/officeart/2005/8/layout/process2"/>
    <dgm:cxn modelId="{C5FEEC78-0762-47D1-AFFE-5D458FD45782}" srcId="{0B295A22-971B-43BC-B259-A6EF4C9742AE}" destId="{299C74CB-30AD-4D42-972C-939865D17316}" srcOrd="1" destOrd="0" parTransId="{F787523D-9AC5-4B08-A3DB-E2E785637D34}" sibTransId="{B2F7B8ED-1FBC-43A3-9396-188DA28A08B3}"/>
    <dgm:cxn modelId="{C742389D-3E24-46FE-A7CE-91659F9457B1}" type="presOf" srcId="{8EDE50FF-BBCD-4ADA-A5FC-CED05F040FC3}" destId="{43B68914-EB25-4206-86C6-1095897F8A59}" srcOrd="0" destOrd="0" presId="urn:microsoft.com/office/officeart/2005/8/layout/process2"/>
    <dgm:cxn modelId="{AE567EA9-1232-4AF1-98ED-F5CAC3515139}" type="presOf" srcId="{299C74CB-30AD-4D42-972C-939865D17316}" destId="{9A462CEB-7F64-4DD3-B8F6-5A6C11767A04}" srcOrd="0" destOrd="0" presId="urn:microsoft.com/office/officeart/2005/8/layout/process2"/>
    <dgm:cxn modelId="{A1BCB1AE-AB10-481F-AC4D-4D408F3B6C87}" srcId="{0B295A22-971B-43BC-B259-A6EF4C9742AE}" destId="{188B2E6F-CFD7-495E-A916-0BBFC82A3B36}" srcOrd="0" destOrd="0" parTransId="{E6353771-FF3B-4381-B0FD-9D8183F577CE}" sibTransId="{8EDE50FF-BBCD-4ADA-A5FC-CED05F040FC3}"/>
    <dgm:cxn modelId="{4B4D6EE8-505A-4657-BAA6-4FC3F1AE4E19}" type="presOf" srcId="{8EDE50FF-BBCD-4ADA-A5FC-CED05F040FC3}" destId="{65A728DF-D151-490E-A22E-3B105CB93CF5}" srcOrd="1" destOrd="0" presId="urn:microsoft.com/office/officeart/2005/8/layout/process2"/>
    <dgm:cxn modelId="{5FD4F596-2029-4B62-9193-CE78CFA2FD31}" type="presParOf" srcId="{7CEE5B45-6524-4170-B5AE-A3E5A6340E5E}" destId="{AFFF7DF7-44EE-4489-A9BD-5402F2F9D27E}" srcOrd="0" destOrd="0" presId="urn:microsoft.com/office/officeart/2005/8/layout/process2"/>
    <dgm:cxn modelId="{FDC02D9F-79E4-4AE5-AB7A-80A7E56808EB}" type="presParOf" srcId="{7CEE5B45-6524-4170-B5AE-A3E5A6340E5E}" destId="{43B68914-EB25-4206-86C6-1095897F8A59}" srcOrd="1" destOrd="0" presId="urn:microsoft.com/office/officeart/2005/8/layout/process2"/>
    <dgm:cxn modelId="{B7BDFB33-6097-4078-9667-11D6462D06F3}" type="presParOf" srcId="{43B68914-EB25-4206-86C6-1095897F8A59}" destId="{65A728DF-D151-490E-A22E-3B105CB93CF5}" srcOrd="0" destOrd="0" presId="urn:microsoft.com/office/officeart/2005/8/layout/process2"/>
    <dgm:cxn modelId="{C01B258C-DAB6-46D8-BD0E-DD986FAD5C2D}" type="presParOf" srcId="{7CEE5B45-6524-4170-B5AE-A3E5A6340E5E}" destId="{9A462CEB-7F64-4DD3-B8F6-5A6C11767A04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523796-955C-4A9E-B31F-1DE92B98E15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436365-A8A4-4A5E-BC94-2ABDF0E31AD6}">
      <dgm:prSet/>
      <dgm:spPr/>
      <dgm:t>
        <a:bodyPr/>
        <a:lstStyle/>
        <a:p>
          <a:r>
            <a:rPr lang="cs-CZ"/>
            <a:t>Zmatek</a:t>
          </a:r>
          <a:endParaRPr lang="en-US"/>
        </a:p>
      </dgm:t>
    </dgm:pt>
    <dgm:pt modelId="{36379690-BAD6-4714-AE8F-2D34326DA3ED}" type="parTrans" cxnId="{86AF321D-D3F0-4AD6-ACEA-E2FEFD2B44EB}">
      <dgm:prSet/>
      <dgm:spPr/>
      <dgm:t>
        <a:bodyPr/>
        <a:lstStyle/>
        <a:p>
          <a:endParaRPr lang="en-US"/>
        </a:p>
      </dgm:t>
    </dgm:pt>
    <dgm:pt modelId="{92E75B0F-EC91-451E-8893-C1C2F66C789A}" type="sibTrans" cxnId="{86AF321D-D3F0-4AD6-ACEA-E2FEFD2B44EB}">
      <dgm:prSet/>
      <dgm:spPr/>
      <dgm:t>
        <a:bodyPr/>
        <a:lstStyle/>
        <a:p>
          <a:endParaRPr lang="en-US"/>
        </a:p>
      </dgm:t>
    </dgm:pt>
    <dgm:pt modelId="{9AEEAC73-0966-41AC-BE82-9161A97F604C}">
      <dgm:prSet/>
      <dgm:spPr/>
      <dgm:t>
        <a:bodyPr/>
        <a:lstStyle/>
        <a:p>
          <a:r>
            <a:rPr lang="cs-CZ"/>
            <a:t>Neví se, kdo je pravý zástupce Boha na zemi</a:t>
          </a:r>
          <a:endParaRPr lang="en-US"/>
        </a:p>
      </dgm:t>
    </dgm:pt>
    <dgm:pt modelId="{0781ADC2-146A-4AAB-AD78-57F7D878159E}" type="parTrans" cxnId="{73FD9263-2CBF-4645-89B3-12CA11A67CA8}">
      <dgm:prSet/>
      <dgm:spPr/>
      <dgm:t>
        <a:bodyPr/>
        <a:lstStyle/>
        <a:p>
          <a:endParaRPr lang="en-US"/>
        </a:p>
      </dgm:t>
    </dgm:pt>
    <dgm:pt modelId="{1D499807-183D-4678-A211-DD098916352E}" type="sibTrans" cxnId="{73FD9263-2CBF-4645-89B3-12CA11A67CA8}">
      <dgm:prSet/>
      <dgm:spPr/>
      <dgm:t>
        <a:bodyPr/>
        <a:lstStyle/>
        <a:p>
          <a:endParaRPr lang="en-US"/>
        </a:p>
      </dgm:t>
    </dgm:pt>
    <dgm:pt modelId="{9549F97F-D73E-4779-A3E0-DDFCF40E7982}">
      <dgm:prSet/>
      <dgm:spPr/>
      <dgm:t>
        <a:bodyPr/>
        <a:lstStyle/>
        <a:p>
          <a:r>
            <a:rPr lang="cs-CZ"/>
            <a:t>Kdo zastává úřad oprávněně, kdo slouží mše, křtí děti, uzavírá sňatky</a:t>
          </a:r>
          <a:endParaRPr lang="en-US"/>
        </a:p>
      </dgm:t>
    </dgm:pt>
    <dgm:pt modelId="{7D89D2F5-69C6-47A7-AD6C-EC4C69A2D689}" type="parTrans" cxnId="{999BD0A1-6458-4B15-8582-88E55A7A77CF}">
      <dgm:prSet/>
      <dgm:spPr/>
      <dgm:t>
        <a:bodyPr/>
        <a:lstStyle/>
        <a:p>
          <a:endParaRPr lang="en-US"/>
        </a:p>
      </dgm:t>
    </dgm:pt>
    <dgm:pt modelId="{51FE350D-635B-4268-BC15-50EF82B3F345}" type="sibTrans" cxnId="{999BD0A1-6458-4B15-8582-88E55A7A77CF}">
      <dgm:prSet/>
      <dgm:spPr/>
      <dgm:t>
        <a:bodyPr/>
        <a:lstStyle/>
        <a:p>
          <a:endParaRPr lang="en-US"/>
        </a:p>
      </dgm:t>
    </dgm:pt>
    <dgm:pt modelId="{844A1FDD-024C-4606-B633-A6248437B7F2}">
      <dgm:prSet/>
      <dgm:spPr/>
      <dgm:t>
        <a:bodyPr/>
        <a:lstStyle/>
        <a:p>
          <a:r>
            <a:rPr lang="cs-CZ"/>
            <a:t>Snižuje to autoritu církve</a:t>
          </a:r>
          <a:endParaRPr lang="en-US"/>
        </a:p>
      </dgm:t>
    </dgm:pt>
    <dgm:pt modelId="{8CE8406A-E066-4A86-835B-4F6FBF6ADF12}" type="parTrans" cxnId="{259FD0BC-572A-4DA2-B7A0-FBCDB1BDB3AC}">
      <dgm:prSet/>
      <dgm:spPr/>
      <dgm:t>
        <a:bodyPr/>
        <a:lstStyle/>
        <a:p>
          <a:endParaRPr lang="en-US"/>
        </a:p>
      </dgm:t>
    </dgm:pt>
    <dgm:pt modelId="{72A791D4-89F2-41DD-B65A-EF81A38E517D}" type="sibTrans" cxnId="{259FD0BC-572A-4DA2-B7A0-FBCDB1BDB3AC}">
      <dgm:prSet/>
      <dgm:spPr/>
      <dgm:t>
        <a:bodyPr/>
        <a:lstStyle/>
        <a:p>
          <a:endParaRPr lang="en-US"/>
        </a:p>
      </dgm:t>
    </dgm:pt>
    <dgm:pt modelId="{4B996D7E-7CC4-45FE-A322-736D111F7051}" type="pres">
      <dgm:prSet presAssocID="{8C523796-955C-4A9E-B31F-1DE92B98E151}" presName="vert0" presStyleCnt="0">
        <dgm:presLayoutVars>
          <dgm:dir/>
          <dgm:animOne val="branch"/>
          <dgm:animLvl val="lvl"/>
        </dgm:presLayoutVars>
      </dgm:prSet>
      <dgm:spPr/>
    </dgm:pt>
    <dgm:pt modelId="{F91E04CC-084D-430C-BBE3-88573C071821}" type="pres">
      <dgm:prSet presAssocID="{33436365-A8A4-4A5E-BC94-2ABDF0E31AD6}" presName="thickLine" presStyleLbl="alignNode1" presStyleIdx="0" presStyleCnt="4"/>
      <dgm:spPr/>
    </dgm:pt>
    <dgm:pt modelId="{B99182A2-FCAB-456F-AFC2-87B80F072306}" type="pres">
      <dgm:prSet presAssocID="{33436365-A8A4-4A5E-BC94-2ABDF0E31AD6}" presName="horz1" presStyleCnt="0"/>
      <dgm:spPr/>
    </dgm:pt>
    <dgm:pt modelId="{F105C956-DCE6-40AF-A960-3F7C8CF9917E}" type="pres">
      <dgm:prSet presAssocID="{33436365-A8A4-4A5E-BC94-2ABDF0E31AD6}" presName="tx1" presStyleLbl="revTx" presStyleIdx="0" presStyleCnt="4"/>
      <dgm:spPr/>
    </dgm:pt>
    <dgm:pt modelId="{1CE101BD-B78D-42F7-BA68-E39335B7E92B}" type="pres">
      <dgm:prSet presAssocID="{33436365-A8A4-4A5E-BC94-2ABDF0E31AD6}" presName="vert1" presStyleCnt="0"/>
      <dgm:spPr/>
    </dgm:pt>
    <dgm:pt modelId="{39F1A527-3EC5-4EF7-88D1-EF76119DD408}" type="pres">
      <dgm:prSet presAssocID="{9AEEAC73-0966-41AC-BE82-9161A97F604C}" presName="thickLine" presStyleLbl="alignNode1" presStyleIdx="1" presStyleCnt="4"/>
      <dgm:spPr/>
    </dgm:pt>
    <dgm:pt modelId="{E0252136-BA47-4EC1-A67A-82EB5DC4DD71}" type="pres">
      <dgm:prSet presAssocID="{9AEEAC73-0966-41AC-BE82-9161A97F604C}" presName="horz1" presStyleCnt="0"/>
      <dgm:spPr/>
    </dgm:pt>
    <dgm:pt modelId="{FC839B3F-A25D-4AD3-B5F7-971B9BDF9E26}" type="pres">
      <dgm:prSet presAssocID="{9AEEAC73-0966-41AC-BE82-9161A97F604C}" presName="tx1" presStyleLbl="revTx" presStyleIdx="1" presStyleCnt="4"/>
      <dgm:spPr/>
    </dgm:pt>
    <dgm:pt modelId="{60101DD7-CD96-45E9-A713-02F7229F6D61}" type="pres">
      <dgm:prSet presAssocID="{9AEEAC73-0966-41AC-BE82-9161A97F604C}" presName="vert1" presStyleCnt="0"/>
      <dgm:spPr/>
    </dgm:pt>
    <dgm:pt modelId="{5C435E0E-125B-4D9D-B0AE-4595C7A17F6C}" type="pres">
      <dgm:prSet presAssocID="{9549F97F-D73E-4779-A3E0-DDFCF40E7982}" presName="thickLine" presStyleLbl="alignNode1" presStyleIdx="2" presStyleCnt="4"/>
      <dgm:spPr/>
    </dgm:pt>
    <dgm:pt modelId="{BEF038E4-2F4E-4B34-974C-9BDE4F802493}" type="pres">
      <dgm:prSet presAssocID="{9549F97F-D73E-4779-A3E0-DDFCF40E7982}" presName="horz1" presStyleCnt="0"/>
      <dgm:spPr/>
    </dgm:pt>
    <dgm:pt modelId="{AACCB7E3-A91B-43C9-862D-DB639C42A5CE}" type="pres">
      <dgm:prSet presAssocID="{9549F97F-D73E-4779-A3E0-DDFCF40E7982}" presName="tx1" presStyleLbl="revTx" presStyleIdx="2" presStyleCnt="4"/>
      <dgm:spPr/>
    </dgm:pt>
    <dgm:pt modelId="{6B2AF78D-69D6-4F30-8949-EFAE27767CB4}" type="pres">
      <dgm:prSet presAssocID="{9549F97F-D73E-4779-A3E0-DDFCF40E7982}" presName="vert1" presStyleCnt="0"/>
      <dgm:spPr/>
    </dgm:pt>
    <dgm:pt modelId="{15C88DF7-B9FB-470C-ABAB-FE4CA47AFF32}" type="pres">
      <dgm:prSet presAssocID="{844A1FDD-024C-4606-B633-A6248437B7F2}" presName="thickLine" presStyleLbl="alignNode1" presStyleIdx="3" presStyleCnt="4"/>
      <dgm:spPr/>
    </dgm:pt>
    <dgm:pt modelId="{AC1E36A7-3B32-4089-A1E4-BDE1B386B662}" type="pres">
      <dgm:prSet presAssocID="{844A1FDD-024C-4606-B633-A6248437B7F2}" presName="horz1" presStyleCnt="0"/>
      <dgm:spPr/>
    </dgm:pt>
    <dgm:pt modelId="{4271AA89-6C58-4084-81E0-7C01F9FD9A6D}" type="pres">
      <dgm:prSet presAssocID="{844A1FDD-024C-4606-B633-A6248437B7F2}" presName="tx1" presStyleLbl="revTx" presStyleIdx="3" presStyleCnt="4"/>
      <dgm:spPr/>
    </dgm:pt>
    <dgm:pt modelId="{2B17C4C3-84CF-447C-A405-D360BB965F59}" type="pres">
      <dgm:prSet presAssocID="{844A1FDD-024C-4606-B633-A6248437B7F2}" presName="vert1" presStyleCnt="0"/>
      <dgm:spPr/>
    </dgm:pt>
  </dgm:ptLst>
  <dgm:cxnLst>
    <dgm:cxn modelId="{86AF321D-D3F0-4AD6-ACEA-E2FEFD2B44EB}" srcId="{8C523796-955C-4A9E-B31F-1DE92B98E151}" destId="{33436365-A8A4-4A5E-BC94-2ABDF0E31AD6}" srcOrd="0" destOrd="0" parTransId="{36379690-BAD6-4714-AE8F-2D34326DA3ED}" sibTransId="{92E75B0F-EC91-451E-8893-C1C2F66C789A}"/>
    <dgm:cxn modelId="{8E0C572D-6721-4970-AB32-CFC7D4CA25CF}" type="presOf" srcId="{8C523796-955C-4A9E-B31F-1DE92B98E151}" destId="{4B996D7E-7CC4-45FE-A322-736D111F7051}" srcOrd="0" destOrd="0" presId="urn:microsoft.com/office/officeart/2008/layout/LinedList"/>
    <dgm:cxn modelId="{73FD9263-2CBF-4645-89B3-12CA11A67CA8}" srcId="{8C523796-955C-4A9E-B31F-1DE92B98E151}" destId="{9AEEAC73-0966-41AC-BE82-9161A97F604C}" srcOrd="1" destOrd="0" parTransId="{0781ADC2-146A-4AAB-AD78-57F7D878159E}" sibTransId="{1D499807-183D-4678-A211-DD098916352E}"/>
    <dgm:cxn modelId="{D40B9E55-97DF-4B1C-AC2C-8A813EE464C7}" type="presOf" srcId="{9549F97F-D73E-4779-A3E0-DDFCF40E7982}" destId="{AACCB7E3-A91B-43C9-862D-DB639C42A5CE}" srcOrd="0" destOrd="0" presId="urn:microsoft.com/office/officeart/2008/layout/LinedList"/>
    <dgm:cxn modelId="{999BD0A1-6458-4B15-8582-88E55A7A77CF}" srcId="{8C523796-955C-4A9E-B31F-1DE92B98E151}" destId="{9549F97F-D73E-4779-A3E0-DDFCF40E7982}" srcOrd="2" destOrd="0" parTransId="{7D89D2F5-69C6-47A7-AD6C-EC4C69A2D689}" sibTransId="{51FE350D-635B-4268-BC15-50EF82B3F345}"/>
    <dgm:cxn modelId="{259FD0BC-572A-4DA2-B7A0-FBCDB1BDB3AC}" srcId="{8C523796-955C-4A9E-B31F-1DE92B98E151}" destId="{844A1FDD-024C-4606-B633-A6248437B7F2}" srcOrd="3" destOrd="0" parTransId="{8CE8406A-E066-4A86-835B-4F6FBF6ADF12}" sibTransId="{72A791D4-89F2-41DD-B65A-EF81A38E517D}"/>
    <dgm:cxn modelId="{FD1DDEC6-3C90-4DFC-95BD-D8BC131AA4B8}" type="presOf" srcId="{33436365-A8A4-4A5E-BC94-2ABDF0E31AD6}" destId="{F105C956-DCE6-40AF-A960-3F7C8CF9917E}" srcOrd="0" destOrd="0" presId="urn:microsoft.com/office/officeart/2008/layout/LinedList"/>
    <dgm:cxn modelId="{2E7EECF6-54AE-4FB7-8B5D-CBE71E341F22}" type="presOf" srcId="{9AEEAC73-0966-41AC-BE82-9161A97F604C}" destId="{FC839B3F-A25D-4AD3-B5F7-971B9BDF9E26}" srcOrd="0" destOrd="0" presId="urn:microsoft.com/office/officeart/2008/layout/LinedList"/>
    <dgm:cxn modelId="{4BA68FFA-9B44-45B7-BAEA-50858956DAC6}" type="presOf" srcId="{844A1FDD-024C-4606-B633-A6248437B7F2}" destId="{4271AA89-6C58-4084-81E0-7C01F9FD9A6D}" srcOrd="0" destOrd="0" presId="urn:microsoft.com/office/officeart/2008/layout/LinedList"/>
    <dgm:cxn modelId="{C3936251-056C-4650-9A94-DBF2B60FD16A}" type="presParOf" srcId="{4B996D7E-7CC4-45FE-A322-736D111F7051}" destId="{F91E04CC-084D-430C-BBE3-88573C071821}" srcOrd="0" destOrd="0" presId="urn:microsoft.com/office/officeart/2008/layout/LinedList"/>
    <dgm:cxn modelId="{B2640206-74B3-4501-AD01-33632E42C9F7}" type="presParOf" srcId="{4B996D7E-7CC4-45FE-A322-736D111F7051}" destId="{B99182A2-FCAB-456F-AFC2-87B80F072306}" srcOrd="1" destOrd="0" presId="urn:microsoft.com/office/officeart/2008/layout/LinedList"/>
    <dgm:cxn modelId="{6C5FEC36-6083-470A-882E-753FA36DBBAC}" type="presParOf" srcId="{B99182A2-FCAB-456F-AFC2-87B80F072306}" destId="{F105C956-DCE6-40AF-A960-3F7C8CF9917E}" srcOrd="0" destOrd="0" presId="urn:microsoft.com/office/officeart/2008/layout/LinedList"/>
    <dgm:cxn modelId="{FC508663-258D-4CE8-A60A-7CA95DFC5E2C}" type="presParOf" srcId="{B99182A2-FCAB-456F-AFC2-87B80F072306}" destId="{1CE101BD-B78D-42F7-BA68-E39335B7E92B}" srcOrd="1" destOrd="0" presId="urn:microsoft.com/office/officeart/2008/layout/LinedList"/>
    <dgm:cxn modelId="{AB0141EB-2D4E-44B2-B05B-A6C8DA5A338C}" type="presParOf" srcId="{4B996D7E-7CC4-45FE-A322-736D111F7051}" destId="{39F1A527-3EC5-4EF7-88D1-EF76119DD408}" srcOrd="2" destOrd="0" presId="urn:microsoft.com/office/officeart/2008/layout/LinedList"/>
    <dgm:cxn modelId="{152CBEFD-2707-4299-A976-D6D774995C5D}" type="presParOf" srcId="{4B996D7E-7CC4-45FE-A322-736D111F7051}" destId="{E0252136-BA47-4EC1-A67A-82EB5DC4DD71}" srcOrd="3" destOrd="0" presId="urn:microsoft.com/office/officeart/2008/layout/LinedList"/>
    <dgm:cxn modelId="{112E3BEA-63E0-4A7E-A8B5-6057AEB3D691}" type="presParOf" srcId="{E0252136-BA47-4EC1-A67A-82EB5DC4DD71}" destId="{FC839B3F-A25D-4AD3-B5F7-971B9BDF9E26}" srcOrd="0" destOrd="0" presId="urn:microsoft.com/office/officeart/2008/layout/LinedList"/>
    <dgm:cxn modelId="{CEAC1860-8958-4584-8FC3-08E9C98FE842}" type="presParOf" srcId="{E0252136-BA47-4EC1-A67A-82EB5DC4DD71}" destId="{60101DD7-CD96-45E9-A713-02F7229F6D61}" srcOrd="1" destOrd="0" presId="urn:microsoft.com/office/officeart/2008/layout/LinedList"/>
    <dgm:cxn modelId="{85A91BB0-7CC6-4584-A617-E40EA5BA6F9B}" type="presParOf" srcId="{4B996D7E-7CC4-45FE-A322-736D111F7051}" destId="{5C435E0E-125B-4D9D-B0AE-4595C7A17F6C}" srcOrd="4" destOrd="0" presId="urn:microsoft.com/office/officeart/2008/layout/LinedList"/>
    <dgm:cxn modelId="{BAC339C7-22D9-4D5B-9CA9-20F049411DAF}" type="presParOf" srcId="{4B996D7E-7CC4-45FE-A322-736D111F7051}" destId="{BEF038E4-2F4E-4B34-974C-9BDE4F802493}" srcOrd="5" destOrd="0" presId="urn:microsoft.com/office/officeart/2008/layout/LinedList"/>
    <dgm:cxn modelId="{77152B6B-0D99-47C7-82E4-F2CDB5FF19EA}" type="presParOf" srcId="{BEF038E4-2F4E-4B34-974C-9BDE4F802493}" destId="{AACCB7E3-A91B-43C9-862D-DB639C42A5CE}" srcOrd="0" destOrd="0" presId="urn:microsoft.com/office/officeart/2008/layout/LinedList"/>
    <dgm:cxn modelId="{81F4B245-3B5D-4748-A733-9CFFBAE2DC10}" type="presParOf" srcId="{BEF038E4-2F4E-4B34-974C-9BDE4F802493}" destId="{6B2AF78D-69D6-4F30-8949-EFAE27767CB4}" srcOrd="1" destOrd="0" presId="urn:microsoft.com/office/officeart/2008/layout/LinedList"/>
    <dgm:cxn modelId="{692F04D8-2489-4F98-9213-CA478AE8C58E}" type="presParOf" srcId="{4B996D7E-7CC4-45FE-A322-736D111F7051}" destId="{15C88DF7-B9FB-470C-ABAB-FE4CA47AFF32}" srcOrd="6" destOrd="0" presId="urn:microsoft.com/office/officeart/2008/layout/LinedList"/>
    <dgm:cxn modelId="{CCFAA223-0CF6-497C-BF4B-FF30D6A68738}" type="presParOf" srcId="{4B996D7E-7CC4-45FE-A322-736D111F7051}" destId="{AC1E36A7-3B32-4089-A1E4-BDE1B386B662}" srcOrd="7" destOrd="0" presId="urn:microsoft.com/office/officeart/2008/layout/LinedList"/>
    <dgm:cxn modelId="{C040437A-D796-49DD-A67E-2E247C9A2527}" type="presParOf" srcId="{AC1E36A7-3B32-4089-A1E4-BDE1B386B662}" destId="{4271AA89-6C58-4084-81E0-7C01F9FD9A6D}" srcOrd="0" destOrd="0" presId="urn:microsoft.com/office/officeart/2008/layout/LinedList"/>
    <dgm:cxn modelId="{C5983468-010B-44B5-B521-7562067AC40B}" type="presParOf" srcId="{AC1E36A7-3B32-4089-A1E4-BDE1B386B662}" destId="{2B17C4C3-84CF-447C-A405-D360BB965F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0D4880-C2C2-433F-89EF-11FB2A9AE34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F526A9-45C4-4580-88E0-02356DB68094}">
      <dgm:prSet/>
      <dgm:spPr/>
      <dgm:t>
        <a:bodyPr/>
        <a:lstStyle/>
        <a:p>
          <a:r>
            <a:rPr lang="cs-CZ"/>
            <a:t>Evropa na dva tábory</a:t>
          </a:r>
          <a:endParaRPr lang="en-US"/>
        </a:p>
      </dgm:t>
    </dgm:pt>
    <dgm:pt modelId="{9452F7BE-48A4-4275-A52E-DECFFD24F6F1}" type="parTrans" cxnId="{6FB934B5-2B2D-47FE-BE8C-DE94969F4C49}">
      <dgm:prSet/>
      <dgm:spPr/>
      <dgm:t>
        <a:bodyPr/>
        <a:lstStyle/>
        <a:p>
          <a:endParaRPr lang="en-US"/>
        </a:p>
      </dgm:t>
    </dgm:pt>
    <dgm:pt modelId="{EBDDC54B-D293-4C6E-AB42-4404E924524B}" type="sibTrans" cxnId="{6FB934B5-2B2D-47FE-BE8C-DE94969F4C49}">
      <dgm:prSet/>
      <dgm:spPr/>
      <dgm:t>
        <a:bodyPr/>
        <a:lstStyle/>
        <a:p>
          <a:endParaRPr lang="en-US"/>
        </a:p>
      </dgm:t>
    </dgm:pt>
    <dgm:pt modelId="{2AD9B4AD-856C-4F82-B35D-7A335E443A00}">
      <dgm:prSet/>
      <dgm:spPr/>
      <dgm:t>
        <a:bodyPr/>
        <a:lstStyle/>
        <a:p>
          <a:r>
            <a:rPr lang="cs-CZ"/>
            <a:t>F na avignonské straně, A na římské</a:t>
          </a:r>
          <a:endParaRPr lang="en-US"/>
        </a:p>
      </dgm:t>
    </dgm:pt>
    <dgm:pt modelId="{B250B53C-A3AD-4F8F-90F9-433EF6BD4D6C}" type="parTrans" cxnId="{0A87A4F9-3831-4F26-916B-1ED44EFD56E4}">
      <dgm:prSet/>
      <dgm:spPr/>
      <dgm:t>
        <a:bodyPr/>
        <a:lstStyle/>
        <a:p>
          <a:endParaRPr lang="en-US"/>
        </a:p>
      </dgm:t>
    </dgm:pt>
    <dgm:pt modelId="{16BE156C-54AE-4AC8-875C-0B384A4BA1F3}" type="sibTrans" cxnId="{0A87A4F9-3831-4F26-916B-1ED44EFD56E4}">
      <dgm:prSet/>
      <dgm:spPr/>
      <dgm:t>
        <a:bodyPr/>
        <a:lstStyle/>
        <a:p>
          <a:endParaRPr lang="en-US"/>
        </a:p>
      </dgm:t>
    </dgm:pt>
    <dgm:pt modelId="{4AD27E4A-4AA7-4474-82B6-BFF28B92F32C}">
      <dgm:prSet/>
      <dgm:spPr/>
      <dgm:t>
        <a:bodyPr/>
        <a:lstStyle/>
        <a:p>
          <a:r>
            <a:rPr lang="cs-CZ"/>
            <a:t>Není korunován císař</a:t>
          </a:r>
          <a:endParaRPr lang="en-US"/>
        </a:p>
      </dgm:t>
    </dgm:pt>
    <dgm:pt modelId="{5F0F5876-E337-4441-BAF1-9AA859232286}" type="parTrans" cxnId="{F507C850-B9C4-407A-A78B-0164917DB6C4}">
      <dgm:prSet/>
      <dgm:spPr/>
      <dgm:t>
        <a:bodyPr/>
        <a:lstStyle/>
        <a:p>
          <a:endParaRPr lang="en-US"/>
        </a:p>
      </dgm:t>
    </dgm:pt>
    <dgm:pt modelId="{1D87016E-12AC-4138-B977-E7302E87A036}" type="sibTrans" cxnId="{F507C850-B9C4-407A-A78B-0164917DB6C4}">
      <dgm:prSet/>
      <dgm:spPr/>
      <dgm:t>
        <a:bodyPr/>
        <a:lstStyle/>
        <a:p>
          <a:endParaRPr lang="en-US"/>
        </a:p>
      </dgm:t>
    </dgm:pt>
    <dgm:pt modelId="{76FE1C6F-0552-45F6-B7D8-401105D9076A}" type="pres">
      <dgm:prSet presAssocID="{3B0D4880-C2C2-433F-89EF-11FB2A9AE348}" presName="diagram" presStyleCnt="0">
        <dgm:presLayoutVars>
          <dgm:dir/>
          <dgm:resizeHandles val="exact"/>
        </dgm:presLayoutVars>
      </dgm:prSet>
      <dgm:spPr/>
    </dgm:pt>
    <dgm:pt modelId="{B77368B1-B3A7-4FA4-AC48-AF51A09CCB58}" type="pres">
      <dgm:prSet presAssocID="{89F526A9-45C4-4580-88E0-02356DB68094}" presName="node" presStyleLbl="node1" presStyleIdx="0" presStyleCnt="3">
        <dgm:presLayoutVars>
          <dgm:bulletEnabled val="1"/>
        </dgm:presLayoutVars>
      </dgm:prSet>
      <dgm:spPr/>
    </dgm:pt>
    <dgm:pt modelId="{1C9377C6-E80C-486B-AA5B-38521D80282E}" type="pres">
      <dgm:prSet presAssocID="{EBDDC54B-D293-4C6E-AB42-4404E924524B}" presName="sibTrans" presStyleCnt="0"/>
      <dgm:spPr/>
    </dgm:pt>
    <dgm:pt modelId="{3C451F59-1D64-4F63-9CB6-77A9F36027ED}" type="pres">
      <dgm:prSet presAssocID="{2AD9B4AD-856C-4F82-B35D-7A335E443A00}" presName="node" presStyleLbl="node1" presStyleIdx="1" presStyleCnt="3">
        <dgm:presLayoutVars>
          <dgm:bulletEnabled val="1"/>
        </dgm:presLayoutVars>
      </dgm:prSet>
      <dgm:spPr/>
    </dgm:pt>
    <dgm:pt modelId="{1FB12EBC-0491-49AC-AAF9-3785D46799F0}" type="pres">
      <dgm:prSet presAssocID="{16BE156C-54AE-4AC8-875C-0B384A4BA1F3}" presName="sibTrans" presStyleCnt="0"/>
      <dgm:spPr/>
    </dgm:pt>
    <dgm:pt modelId="{348537A3-42A7-4245-9A28-54D5E4164CA0}" type="pres">
      <dgm:prSet presAssocID="{4AD27E4A-4AA7-4474-82B6-BFF28B92F32C}" presName="node" presStyleLbl="node1" presStyleIdx="2" presStyleCnt="3">
        <dgm:presLayoutVars>
          <dgm:bulletEnabled val="1"/>
        </dgm:presLayoutVars>
      </dgm:prSet>
      <dgm:spPr/>
    </dgm:pt>
  </dgm:ptLst>
  <dgm:cxnLst>
    <dgm:cxn modelId="{905AAF1E-246A-4816-A4A0-C110E49DAC5B}" type="presOf" srcId="{4AD27E4A-4AA7-4474-82B6-BFF28B92F32C}" destId="{348537A3-42A7-4245-9A28-54D5E4164CA0}" srcOrd="0" destOrd="0" presId="urn:microsoft.com/office/officeart/2005/8/layout/default"/>
    <dgm:cxn modelId="{D4313268-C601-4363-B1B9-2346C6FE7E1F}" type="presOf" srcId="{3B0D4880-C2C2-433F-89EF-11FB2A9AE348}" destId="{76FE1C6F-0552-45F6-B7D8-401105D9076A}" srcOrd="0" destOrd="0" presId="urn:microsoft.com/office/officeart/2005/8/layout/default"/>
    <dgm:cxn modelId="{F507C850-B9C4-407A-A78B-0164917DB6C4}" srcId="{3B0D4880-C2C2-433F-89EF-11FB2A9AE348}" destId="{4AD27E4A-4AA7-4474-82B6-BFF28B92F32C}" srcOrd="2" destOrd="0" parTransId="{5F0F5876-E337-4441-BAF1-9AA859232286}" sibTransId="{1D87016E-12AC-4138-B977-E7302E87A036}"/>
    <dgm:cxn modelId="{6FB934B5-2B2D-47FE-BE8C-DE94969F4C49}" srcId="{3B0D4880-C2C2-433F-89EF-11FB2A9AE348}" destId="{89F526A9-45C4-4580-88E0-02356DB68094}" srcOrd="0" destOrd="0" parTransId="{9452F7BE-48A4-4275-A52E-DECFFD24F6F1}" sibTransId="{EBDDC54B-D293-4C6E-AB42-4404E924524B}"/>
    <dgm:cxn modelId="{03E9AAEE-B2F4-443D-BB11-F41B4FFF7F90}" type="presOf" srcId="{89F526A9-45C4-4580-88E0-02356DB68094}" destId="{B77368B1-B3A7-4FA4-AC48-AF51A09CCB58}" srcOrd="0" destOrd="0" presId="urn:microsoft.com/office/officeart/2005/8/layout/default"/>
    <dgm:cxn modelId="{0A87A4F9-3831-4F26-916B-1ED44EFD56E4}" srcId="{3B0D4880-C2C2-433F-89EF-11FB2A9AE348}" destId="{2AD9B4AD-856C-4F82-B35D-7A335E443A00}" srcOrd="1" destOrd="0" parTransId="{B250B53C-A3AD-4F8F-90F9-433EF6BD4D6C}" sibTransId="{16BE156C-54AE-4AC8-875C-0B384A4BA1F3}"/>
    <dgm:cxn modelId="{71A746FA-6B15-47F3-BD8B-42DA07FAC83D}" type="presOf" srcId="{2AD9B4AD-856C-4F82-B35D-7A335E443A00}" destId="{3C451F59-1D64-4F63-9CB6-77A9F36027ED}" srcOrd="0" destOrd="0" presId="urn:microsoft.com/office/officeart/2005/8/layout/default"/>
    <dgm:cxn modelId="{16DBAD1D-F827-4D5A-AFCF-FD4B6EF93C58}" type="presParOf" srcId="{76FE1C6F-0552-45F6-B7D8-401105D9076A}" destId="{B77368B1-B3A7-4FA4-AC48-AF51A09CCB58}" srcOrd="0" destOrd="0" presId="urn:microsoft.com/office/officeart/2005/8/layout/default"/>
    <dgm:cxn modelId="{0FF3789B-8492-4B79-99C1-8012CFC6FF00}" type="presParOf" srcId="{76FE1C6F-0552-45F6-B7D8-401105D9076A}" destId="{1C9377C6-E80C-486B-AA5B-38521D80282E}" srcOrd="1" destOrd="0" presId="urn:microsoft.com/office/officeart/2005/8/layout/default"/>
    <dgm:cxn modelId="{64747756-9357-471E-85E6-0240582F7979}" type="presParOf" srcId="{76FE1C6F-0552-45F6-B7D8-401105D9076A}" destId="{3C451F59-1D64-4F63-9CB6-77A9F36027ED}" srcOrd="2" destOrd="0" presId="urn:microsoft.com/office/officeart/2005/8/layout/default"/>
    <dgm:cxn modelId="{046D6CFB-F502-45DC-B50D-EB5867546F07}" type="presParOf" srcId="{76FE1C6F-0552-45F6-B7D8-401105D9076A}" destId="{1FB12EBC-0491-49AC-AAF9-3785D46799F0}" srcOrd="3" destOrd="0" presId="urn:microsoft.com/office/officeart/2005/8/layout/default"/>
    <dgm:cxn modelId="{B0549727-9717-415E-85AE-7F504C495367}" type="presParOf" srcId="{76FE1C6F-0552-45F6-B7D8-401105D9076A}" destId="{348537A3-42A7-4245-9A28-54D5E4164CA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4DDBB8-9E47-42A1-8F57-D9968207A8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73BDA7D-0184-42D5-B848-DF3A46FBD189}">
      <dgm:prSet/>
      <dgm:spPr/>
      <dgm:t>
        <a:bodyPr/>
        <a:lstStyle/>
        <a:p>
          <a:r>
            <a:rPr lang="cs-CZ"/>
            <a:t>Oba papežové své dvory</a:t>
          </a:r>
          <a:endParaRPr lang="en-US"/>
        </a:p>
      </dgm:t>
    </dgm:pt>
    <dgm:pt modelId="{C337B345-A6D5-4CC2-8ED1-5D4B23A0C763}" type="parTrans" cxnId="{B0A08E9D-E2BE-4434-AF5C-7C15461C8D76}">
      <dgm:prSet/>
      <dgm:spPr/>
      <dgm:t>
        <a:bodyPr/>
        <a:lstStyle/>
        <a:p>
          <a:endParaRPr lang="en-US"/>
        </a:p>
      </dgm:t>
    </dgm:pt>
    <dgm:pt modelId="{9849475A-48FF-4C10-BAB8-EC70679EFA8E}" type="sibTrans" cxnId="{B0A08E9D-E2BE-4434-AF5C-7C15461C8D76}">
      <dgm:prSet/>
      <dgm:spPr/>
      <dgm:t>
        <a:bodyPr/>
        <a:lstStyle/>
        <a:p>
          <a:endParaRPr lang="en-US"/>
        </a:p>
      </dgm:t>
    </dgm:pt>
    <dgm:pt modelId="{AB5F2735-3501-4083-AB61-2383132C6D62}">
      <dgm:prSet/>
      <dgm:spPr/>
      <dgm:t>
        <a:bodyPr/>
        <a:lstStyle/>
        <a:p>
          <a:r>
            <a:rPr lang="cs-CZ"/>
            <a:t>Peníze získávají: desátky, poplatky za církevní úkony, odpustky</a:t>
          </a:r>
          <a:endParaRPr lang="en-US"/>
        </a:p>
      </dgm:t>
    </dgm:pt>
    <dgm:pt modelId="{5EB8F294-7CC4-4605-8289-67045DAA1321}" type="parTrans" cxnId="{23489749-A1A2-4E80-801D-D8E22AA7D5FB}">
      <dgm:prSet/>
      <dgm:spPr/>
      <dgm:t>
        <a:bodyPr/>
        <a:lstStyle/>
        <a:p>
          <a:endParaRPr lang="en-US"/>
        </a:p>
      </dgm:t>
    </dgm:pt>
    <dgm:pt modelId="{94BB96DB-BCB0-4CFB-A313-3A60B9BB5EE8}" type="sibTrans" cxnId="{23489749-A1A2-4E80-801D-D8E22AA7D5FB}">
      <dgm:prSet/>
      <dgm:spPr/>
      <dgm:t>
        <a:bodyPr/>
        <a:lstStyle/>
        <a:p>
          <a:endParaRPr lang="en-US"/>
        </a:p>
      </dgm:t>
    </dgm:pt>
    <dgm:pt modelId="{29734BE8-1417-4B87-BD4E-78EF86B96004}" type="pres">
      <dgm:prSet presAssocID="{044DDBB8-9E47-42A1-8F57-D9968207A8F5}" presName="root" presStyleCnt="0">
        <dgm:presLayoutVars>
          <dgm:dir/>
          <dgm:resizeHandles val="exact"/>
        </dgm:presLayoutVars>
      </dgm:prSet>
      <dgm:spPr/>
    </dgm:pt>
    <dgm:pt modelId="{0331664C-A768-4EB6-A3DA-304066957C31}" type="pres">
      <dgm:prSet presAssocID="{D73BDA7D-0184-42D5-B848-DF3A46FBD189}" presName="compNode" presStyleCnt="0"/>
      <dgm:spPr/>
    </dgm:pt>
    <dgm:pt modelId="{55BC998A-A816-4BFA-9EF7-D4EF46A7EF7A}" type="pres">
      <dgm:prSet presAssocID="{D73BDA7D-0184-42D5-B848-DF3A46FBD189}" presName="bgRect" presStyleLbl="bgShp" presStyleIdx="0" presStyleCnt="2"/>
      <dgm:spPr/>
    </dgm:pt>
    <dgm:pt modelId="{1C107827-7394-4B47-A286-7178A39F6516}" type="pres">
      <dgm:prSet presAssocID="{D73BDA7D-0184-42D5-B848-DF3A46FBD18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22070EB-8B69-41EC-B312-40C176369098}" type="pres">
      <dgm:prSet presAssocID="{D73BDA7D-0184-42D5-B848-DF3A46FBD189}" presName="spaceRect" presStyleCnt="0"/>
      <dgm:spPr/>
    </dgm:pt>
    <dgm:pt modelId="{5CEE63FA-2285-4D27-ACC3-9DCA690FECC5}" type="pres">
      <dgm:prSet presAssocID="{D73BDA7D-0184-42D5-B848-DF3A46FBD189}" presName="parTx" presStyleLbl="revTx" presStyleIdx="0" presStyleCnt="2">
        <dgm:presLayoutVars>
          <dgm:chMax val="0"/>
          <dgm:chPref val="0"/>
        </dgm:presLayoutVars>
      </dgm:prSet>
      <dgm:spPr/>
    </dgm:pt>
    <dgm:pt modelId="{AD868F89-0607-447A-9F99-683B97AC092D}" type="pres">
      <dgm:prSet presAssocID="{9849475A-48FF-4C10-BAB8-EC70679EFA8E}" presName="sibTrans" presStyleCnt="0"/>
      <dgm:spPr/>
    </dgm:pt>
    <dgm:pt modelId="{E47F4A21-3FA0-4CDF-A324-87555640AA86}" type="pres">
      <dgm:prSet presAssocID="{AB5F2735-3501-4083-AB61-2383132C6D62}" presName="compNode" presStyleCnt="0"/>
      <dgm:spPr/>
    </dgm:pt>
    <dgm:pt modelId="{56532C9F-4C41-4E04-8EF2-0AA0393325BB}" type="pres">
      <dgm:prSet presAssocID="{AB5F2735-3501-4083-AB61-2383132C6D62}" presName="bgRect" presStyleLbl="bgShp" presStyleIdx="1" presStyleCnt="2"/>
      <dgm:spPr/>
    </dgm:pt>
    <dgm:pt modelId="{1F7C6C54-2858-4AA5-8095-839AD8D84BFE}" type="pres">
      <dgm:prSet presAssocID="{AB5F2735-3501-4083-AB61-2383132C6D6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E1AE3549-0ECB-4944-943D-703AF1E10FDD}" type="pres">
      <dgm:prSet presAssocID="{AB5F2735-3501-4083-AB61-2383132C6D62}" presName="spaceRect" presStyleCnt="0"/>
      <dgm:spPr/>
    </dgm:pt>
    <dgm:pt modelId="{9D51AD13-43A0-4F5A-AAE3-5D7D38CA96CE}" type="pres">
      <dgm:prSet presAssocID="{AB5F2735-3501-4083-AB61-2383132C6D6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5DFFE2D-64D6-460F-B02D-411660B9B556}" type="presOf" srcId="{044DDBB8-9E47-42A1-8F57-D9968207A8F5}" destId="{29734BE8-1417-4B87-BD4E-78EF86B96004}" srcOrd="0" destOrd="0" presId="urn:microsoft.com/office/officeart/2018/2/layout/IconVerticalSolidList"/>
    <dgm:cxn modelId="{F5CC8D62-E956-493B-808B-3B8F79B92911}" type="presOf" srcId="{D73BDA7D-0184-42D5-B848-DF3A46FBD189}" destId="{5CEE63FA-2285-4D27-ACC3-9DCA690FECC5}" srcOrd="0" destOrd="0" presId="urn:microsoft.com/office/officeart/2018/2/layout/IconVerticalSolidList"/>
    <dgm:cxn modelId="{23489749-A1A2-4E80-801D-D8E22AA7D5FB}" srcId="{044DDBB8-9E47-42A1-8F57-D9968207A8F5}" destId="{AB5F2735-3501-4083-AB61-2383132C6D62}" srcOrd="1" destOrd="0" parTransId="{5EB8F294-7CC4-4605-8289-67045DAA1321}" sibTransId="{94BB96DB-BCB0-4CFB-A313-3A60B9BB5EE8}"/>
    <dgm:cxn modelId="{B0A08E9D-E2BE-4434-AF5C-7C15461C8D76}" srcId="{044DDBB8-9E47-42A1-8F57-D9968207A8F5}" destId="{D73BDA7D-0184-42D5-B848-DF3A46FBD189}" srcOrd="0" destOrd="0" parTransId="{C337B345-A6D5-4CC2-8ED1-5D4B23A0C763}" sibTransId="{9849475A-48FF-4C10-BAB8-EC70679EFA8E}"/>
    <dgm:cxn modelId="{DDA9A6AB-329C-4621-BA3C-A2554EE7AC6E}" type="presOf" srcId="{AB5F2735-3501-4083-AB61-2383132C6D62}" destId="{9D51AD13-43A0-4F5A-AAE3-5D7D38CA96CE}" srcOrd="0" destOrd="0" presId="urn:microsoft.com/office/officeart/2018/2/layout/IconVerticalSolidList"/>
    <dgm:cxn modelId="{4D1F7E3F-4DCD-4830-B37C-D2C445FE8EA7}" type="presParOf" srcId="{29734BE8-1417-4B87-BD4E-78EF86B96004}" destId="{0331664C-A768-4EB6-A3DA-304066957C31}" srcOrd="0" destOrd="0" presId="urn:microsoft.com/office/officeart/2018/2/layout/IconVerticalSolidList"/>
    <dgm:cxn modelId="{814CB4CC-7045-4BA0-A4EC-1FCB319CE5A4}" type="presParOf" srcId="{0331664C-A768-4EB6-A3DA-304066957C31}" destId="{55BC998A-A816-4BFA-9EF7-D4EF46A7EF7A}" srcOrd="0" destOrd="0" presId="urn:microsoft.com/office/officeart/2018/2/layout/IconVerticalSolidList"/>
    <dgm:cxn modelId="{6F97A512-AAF4-4B96-8C66-4E715E360CBA}" type="presParOf" srcId="{0331664C-A768-4EB6-A3DA-304066957C31}" destId="{1C107827-7394-4B47-A286-7178A39F6516}" srcOrd="1" destOrd="0" presId="urn:microsoft.com/office/officeart/2018/2/layout/IconVerticalSolidList"/>
    <dgm:cxn modelId="{AE8A510A-0968-4493-BF45-E079CFCF8874}" type="presParOf" srcId="{0331664C-A768-4EB6-A3DA-304066957C31}" destId="{C22070EB-8B69-41EC-B312-40C176369098}" srcOrd="2" destOrd="0" presId="urn:microsoft.com/office/officeart/2018/2/layout/IconVerticalSolidList"/>
    <dgm:cxn modelId="{90ADFFDF-89CA-4F23-BBB8-3674014A3187}" type="presParOf" srcId="{0331664C-A768-4EB6-A3DA-304066957C31}" destId="{5CEE63FA-2285-4D27-ACC3-9DCA690FECC5}" srcOrd="3" destOrd="0" presId="urn:microsoft.com/office/officeart/2018/2/layout/IconVerticalSolidList"/>
    <dgm:cxn modelId="{48323F82-6B81-4500-992A-072B75E0269F}" type="presParOf" srcId="{29734BE8-1417-4B87-BD4E-78EF86B96004}" destId="{AD868F89-0607-447A-9F99-683B97AC092D}" srcOrd="1" destOrd="0" presId="urn:microsoft.com/office/officeart/2018/2/layout/IconVerticalSolidList"/>
    <dgm:cxn modelId="{AE243BCB-571D-4062-8B08-6070010B3E81}" type="presParOf" srcId="{29734BE8-1417-4B87-BD4E-78EF86B96004}" destId="{E47F4A21-3FA0-4CDF-A324-87555640AA86}" srcOrd="2" destOrd="0" presId="urn:microsoft.com/office/officeart/2018/2/layout/IconVerticalSolidList"/>
    <dgm:cxn modelId="{07065CEF-F56B-4F2C-BA75-26444434CC18}" type="presParOf" srcId="{E47F4A21-3FA0-4CDF-A324-87555640AA86}" destId="{56532C9F-4C41-4E04-8EF2-0AA0393325BB}" srcOrd="0" destOrd="0" presId="urn:microsoft.com/office/officeart/2018/2/layout/IconVerticalSolidList"/>
    <dgm:cxn modelId="{0E064940-769C-4A1F-AA82-1AC850AE2CCB}" type="presParOf" srcId="{E47F4A21-3FA0-4CDF-A324-87555640AA86}" destId="{1F7C6C54-2858-4AA5-8095-839AD8D84BFE}" srcOrd="1" destOrd="0" presId="urn:microsoft.com/office/officeart/2018/2/layout/IconVerticalSolidList"/>
    <dgm:cxn modelId="{AE514FF6-A3FF-4951-9039-FCDC25620436}" type="presParOf" srcId="{E47F4A21-3FA0-4CDF-A324-87555640AA86}" destId="{E1AE3549-0ECB-4944-943D-703AF1E10FDD}" srcOrd="2" destOrd="0" presId="urn:microsoft.com/office/officeart/2018/2/layout/IconVerticalSolidList"/>
    <dgm:cxn modelId="{A617C509-054A-4DD3-BD8E-D22B7AFE3DFB}" type="presParOf" srcId="{E47F4A21-3FA0-4CDF-A324-87555640AA86}" destId="{9D51AD13-43A0-4F5A-AAE3-5D7D38CA96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88C4A-15CC-47E1-B804-2AF708CCAC14}">
      <dsp:nvSpPr>
        <dsp:cNvPr id="0" name=""/>
        <dsp:cNvSpPr/>
      </dsp:nvSpPr>
      <dsp:spPr>
        <a:xfrm>
          <a:off x="0" y="600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78113-8F29-4331-BBC3-E01EAB1524B7}">
      <dsp:nvSpPr>
        <dsp:cNvPr id="0" name=""/>
        <dsp:cNvSpPr/>
      </dsp:nvSpPr>
      <dsp:spPr>
        <a:xfrm>
          <a:off x="425232" y="316889"/>
          <a:ext cx="773150" cy="773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D608E-51B1-4C9E-B7EA-AB78AC468867}">
      <dsp:nvSpPr>
        <dsp:cNvPr id="0" name=""/>
        <dsp:cNvSpPr/>
      </dsp:nvSpPr>
      <dsp:spPr>
        <a:xfrm>
          <a:off x="1623616" y="60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Osídlování nového území</a:t>
          </a:r>
          <a:endParaRPr lang="en-US" sz="2500" kern="1200"/>
        </a:p>
      </dsp:txBody>
      <dsp:txXfrm>
        <a:off x="1623616" y="600"/>
        <a:ext cx="4018358" cy="1405728"/>
      </dsp:txXfrm>
    </dsp:sp>
    <dsp:sp modelId="{11487620-85C8-488A-B5BD-D892DFBB94F3}">
      <dsp:nvSpPr>
        <dsp:cNvPr id="0" name=""/>
        <dsp:cNvSpPr/>
      </dsp:nvSpPr>
      <dsp:spPr>
        <a:xfrm>
          <a:off x="0" y="1757760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AE92F-02B6-4943-967C-C5733CB78DAA}">
      <dsp:nvSpPr>
        <dsp:cNvPr id="0" name=""/>
        <dsp:cNvSpPr/>
      </dsp:nvSpPr>
      <dsp:spPr>
        <a:xfrm>
          <a:off x="425232" y="2074049"/>
          <a:ext cx="773150" cy="773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9470C-F5C7-46BA-AF01-9EC2CDBAD1B6}">
      <dsp:nvSpPr>
        <dsp:cNvPr id="0" name=""/>
        <dsp:cNvSpPr/>
      </dsp:nvSpPr>
      <dsp:spPr>
        <a:xfrm>
          <a:off x="1623616" y="175776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Souhlas panovníka, šlechty, církve</a:t>
          </a:r>
          <a:endParaRPr lang="en-US" sz="2500" kern="1200"/>
        </a:p>
      </dsp:txBody>
      <dsp:txXfrm>
        <a:off x="1623616" y="1757760"/>
        <a:ext cx="4018358" cy="1405728"/>
      </dsp:txXfrm>
    </dsp:sp>
    <dsp:sp modelId="{E2166AE5-42AC-45CD-9C3F-0E911F1B8E8D}">
      <dsp:nvSpPr>
        <dsp:cNvPr id="0" name=""/>
        <dsp:cNvSpPr/>
      </dsp:nvSpPr>
      <dsp:spPr>
        <a:xfrm>
          <a:off x="0" y="3514921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95698-20DE-4037-B639-F8D8A76A3585}">
      <dsp:nvSpPr>
        <dsp:cNvPr id="0" name=""/>
        <dsp:cNvSpPr/>
      </dsp:nvSpPr>
      <dsp:spPr>
        <a:xfrm>
          <a:off x="425232" y="3831209"/>
          <a:ext cx="773150" cy="773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9A819-A79A-461A-9492-72D575B08DB8}">
      <dsp:nvSpPr>
        <dsp:cNvPr id="0" name=""/>
        <dsp:cNvSpPr/>
      </dsp:nvSpPr>
      <dsp:spPr>
        <a:xfrm>
          <a:off x="1623616" y="3514921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12. – 13. stol. – cizinci – Německo, Belgie, Nizozemsko</a:t>
          </a:r>
          <a:endParaRPr lang="en-US" sz="2500" kern="1200" dirty="0"/>
        </a:p>
      </dsp:txBody>
      <dsp:txXfrm>
        <a:off x="1623616" y="3514921"/>
        <a:ext cx="4018358" cy="1405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5D720-47B0-441A-98ED-C9884F4F7094}">
      <dsp:nvSpPr>
        <dsp:cNvPr id="0" name=""/>
        <dsp:cNvSpPr/>
      </dsp:nvSpPr>
      <dsp:spPr>
        <a:xfrm>
          <a:off x="0" y="49749"/>
          <a:ext cx="5641974" cy="906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Kritika: majetek, život v přepychu a politická moc</a:t>
          </a:r>
          <a:endParaRPr lang="en-US" sz="2500" kern="1200"/>
        </a:p>
      </dsp:txBody>
      <dsp:txXfrm>
        <a:off x="44264" y="94013"/>
        <a:ext cx="5553446" cy="818222"/>
      </dsp:txXfrm>
    </dsp:sp>
    <dsp:sp modelId="{258C51BB-3ECA-458F-8006-A38C711F43A5}">
      <dsp:nvSpPr>
        <dsp:cNvPr id="0" name=""/>
        <dsp:cNvSpPr/>
      </dsp:nvSpPr>
      <dsp:spPr>
        <a:xfrm>
          <a:off x="0" y="1028500"/>
          <a:ext cx="5641974" cy="906750"/>
        </a:xfrm>
        <a:prstGeom prst="roundRect">
          <a:avLst/>
        </a:prstGeom>
        <a:solidFill>
          <a:schemeClr val="accent2">
            <a:hueOff val="239517"/>
            <a:satOff val="-1369"/>
            <a:lumOff val="13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Církev kritizovaná po celé katolické Evropě</a:t>
          </a:r>
          <a:endParaRPr lang="en-US" sz="2500" kern="1200"/>
        </a:p>
      </dsp:txBody>
      <dsp:txXfrm>
        <a:off x="44264" y="1072764"/>
        <a:ext cx="5553446" cy="818222"/>
      </dsp:txXfrm>
    </dsp:sp>
    <dsp:sp modelId="{3243C975-3028-4280-A501-1688027494AD}">
      <dsp:nvSpPr>
        <dsp:cNvPr id="0" name=""/>
        <dsp:cNvSpPr/>
      </dsp:nvSpPr>
      <dsp:spPr>
        <a:xfrm>
          <a:off x="0" y="2007250"/>
          <a:ext cx="5641974" cy="906750"/>
        </a:xfrm>
        <a:prstGeom prst="roundRect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 ČR: Jan Hus</a:t>
          </a:r>
          <a:endParaRPr lang="en-US" sz="2500" kern="1200"/>
        </a:p>
      </dsp:txBody>
      <dsp:txXfrm>
        <a:off x="44264" y="2051514"/>
        <a:ext cx="5553446" cy="818222"/>
      </dsp:txXfrm>
    </dsp:sp>
    <dsp:sp modelId="{FCF4C12B-71A2-4FB6-83E4-A744316D5E74}">
      <dsp:nvSpPr>
        <dsp:cNvPr id="0" name=""/>
        <dsp:cNvSpPr/>
      </dsp:nvSpPr>
      <dsp:spPr>
        <a:xfrm>
          <a:off x="0" y="2986000"/>
          <a:ext cx="5641974" cy="906750"/>
        </a:xfrm>
        <a:prstGeom prst="roundRect">
          <a:avLst/>
        </a:prstGeom>
        <a:solidFill>
          <a:schemeClr val="accent2">
            <a:hueOff val="718550"/>
            <a:satOff val="-4106"/>
            <a:lumOff val="39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1409 – koncil v Pise</a:t>
          </a:r>
          <a:endParaRPr lang="en-US" sz="2500" kern="1200"/>
        </a:p>
      </dsp:txBody>
      <dsp:txXfrm>
        <a:off x="44264" y="3030264"/>
        <a:ext cx="5553446" cy="818222"/>
      </dsp:txXfrm>
    </dsp:sp>
    <dsp:sp modelId="{B5FD06C9-1D06-48A3-BD7E-8F71BEF124F0}">
      <dsp:nvSpPr>
        <dsp:cNvPr id="0" name=""/>
        <dsp:cNvSpPr/>
      </dsp:nvSpPr>
      <dsp:spPr>
        <a:xfrm>
          <a:off x="0" y="3964750"/>
          <a:ext cx="5641974" cy="906750"/>
        </a:xfrm>
        <a:prstGeom prst="round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Církev není schopná situaci řešit - trojpapežství</a:t>
          </a:r>
          <a:endParaRPr lang="en-US" sz="2500" kern="1200"/>
        </a:p>
      </dsp:txBody>
      <dsp:txXfrm>
        <a:off x="44264" y="4009014"/>
        <a:ext cx="5553446" cy="818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B9A42-D170-44D8-B6CF-AC3BF1C0956E}">
      <dsp:nvSpPr>
        <dsp:cNvPr id="0" name=""/>
        <dsp:cNvSpPr/>
      </dsp:nvSpPr>
      <dsp:spPr>
        <a:xfrm>
          <a:off x="0" y="461994"/>
          <a:ext cx="5641974" cy="19223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Rozvoj – řemeslníci a obchodníci</a:t>
          </a:r>
          <a:endParaRPr lang="en-US" sz="5300" kern="1200"/>
        </a:p>
      </dsp:txBody>
      <dsp:txXfrm>
        <a:off x="93839" y="555833"/>
        <a:ext cx="5454296" cy="1734632"/>
      </dsp:txXfrm>
    </dsp:sp>
    <dsp:sp modelId="{F2BFFA41-A775-4E0D-8BF5-31AB303C133D}">
      <dsp:nvSpPr>
        <dsp:cNvPr id="0" name=""/>
        <dsp:cNvSpPr/>
      </dsp:nvSpPr>
      <dsp:spPr>
        <a:xfrm>
          <a:off x="0" y="2536944"/>
          <a:ext cx="5641974" cy="1922310"/>
        </a:xfrm>
        <a:prstGeom prst="roundRect">
          <a:avLst/>
        </a:prstGeom>
        <a:solidFill>
          <a:schemeClr val="accent5">
            <a:hueOff val="742785"/>
            <a:satOff val="20301"/>
            <a:lumOff val="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Rozvoj zemědělství – rozvoj měst</a:t>
          </a:r>
          <a:endParaRPr lang="en-US" sz="5300" kern="1200"/>
        </a:p>
      </dsp:txBody>
      <dsp:txXfrm>
        <a:off x="93839" y="2630783"/>
        <a:ext cx="5454296" cy="1734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236D4-513C-4804-B5F8-AC9A3A621BFF}">
      <dsp:nvSpPr>
        <dsp:cNvPr id="0" name=""/>
        <dsp:cNvSpPr/>
      </dsp:nvSpPr>
      <dsp:spPr>
        <a:xfrm>
          <a:off x="0" y="424284"/>
          <a:ext cx="5641974" cy="1958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/>
            <a:t>Panovníkovi – města královská</a:t>
          </a:r>
          <a:endParaRPr lang="en-US" sz="5400" kern="1200"/>
        </a:p>
      </dsp:txBody>
      <dsp:txXfrm>
        <a:off x="95610" y="519894"/>
        <a:ext cx="5450754" cy="1767360"/>
      </dsp:txXfrm>
    </dsp:sp>
    <dsp:sp modelId="{F84A368E-100C-44A3-80D4-6C0CE52ED68F}">
      <dsp:nvSpPr>
        <dsp:cNvPr id="0" name=""/>
        <dsp:cNvSpPr/>
      </dsp:nvSpPr>
      <dsp:spPr>
        <a:xfrm>
          <a:off x="0" y="2538385"/>
          <a:ext cx="5641974" cy="1958580"/>
        </a:xfrm>
        <a:prstGeom prst="roundRect">
          <a:avLst/>
        </a:prstGeom>
        <a:solidFill>
          <a:schemeClr val="accent5">
            <a:hueOff val="742785"/>
            <a:satOff val="20301"/>
            <a:lumOff val="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/>
            <a:t>Šlechtě, klášteru – města poddanská</a:t>
          </a:r>
          <a:endParaRPr lang="en-US" sz="5400" kern="1200"/>
        </a:p>
      </dsp:txBody>
      <dsp:txXfrm>
        <a:off x="95610" y="2633995"/>
        <a:ext cx="5450754" cy="1767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603F3-C33D-4A67-ADFA-CF73EFC028D0}">
      <dsp:nvSpPr>
        <dsp:cNvPr id="0" name=""/>
        <dsp:cNvSpPr/>
      </dsp:nvSpPr>
      <dsp:spPr>
        <a:xfrm>
          <a:off x="0" y="600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A2232-0254-41B2-BC29-28A6BDDAFC43}">
      <dsp:nvSpPr>
        <dsp:cNvPr id="0" name=""/>
        <dsp:cNvSpPr/>
      </dsp:nvSpPr>
      <dsp:spPr>
        <a:xfrm>
          <a:off x="425232" y="316889"/>
          <a:ext cx="773150" cy="773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3E153-F08C-471C-8785-5691A59D5660}">
      <dsp:nvSpPr>
        <dsp:cNvPr id="0" name=""/>
        <dsp:cNvSpPr/>
      </dsp:nvSpPr>
      <dsp:spPr>
        <a:xfrm>
          <a:off x="1623616" y="60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Jen mistr mohl provozovat dílnu</a:t>
          </a:r>
          <a:endParaRPr lang="en-US" sz="2500" kern="1200"/>
        </a:p>
      </dsp:txBody>
      <dsp:txXfrm>
        <a:off x="1623616" y="600"/>
        <a:ext cx="4018358" cy="1405728"/>
      </dsp:txXfrm>
    </dsp:sp>
    <dsp:sp modelId="{7F8EF5ED-5A51-4DD1-9AB5-99ED57ADA9EF}">
      <dsp:nvSpPr>
        <dsp:cNvPr id="0" name=""/>
        <dsp:cNvSpPr/>
      </dsp:nvSpPr>
      <dsp:spPr>
        <a:xfrm>
          <a:off x="0" y="1757760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AA57E-14C7-4DB1-834A-46D29D3A124C}">
      <dsp:nvSpPr>
        <dsp:cNvPr id="0" name=""/>
        <dsp:cNvSpPr/>
      </dsp:nvSpPr>
      <dsp:spPr>
        <a:xfrm>
          <a:off x="425232" y="2074049"/>
          <a:ext cx="773150" cy="773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F7585-D8B2-4C9E-AA46-28611D320C6A}">
      <dsp:nvSpPr>
        <dsp:cNvPr id="0" name=""/>
        <dsp:cNvSpPr/>
      </dsp:nvSpPr>
      <dsp:spPr>
        <a:xfrm>
          <a:off x="1623616" y="175776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Vyučený učedník – tovaryš</a:t>
          </a:r>
          <a:endParaRPr lang="en-US" sz="2500" kern="1200"/>
        </a:p>
      </dsp:txBody>
      <dsp:txXfrm>
        <a:off x="1623616" y="1757760"/>
        <a:ext cx="4018358" cy="1405728"/>
      </dsp:txXfrm>
    </dsp:sp>
    <dsp:sp modelId="{7C5A678F-AA50-4C9A-A49D-2BB92BF540E3}">
      <dsp:nvSpPr>
        <dsp:cNvPr id="0" name=""/>
        <dsp:cNvSpPr/>
      </dsp:nvSpPr>
      <dsp:spPr>
        <a:xfrm>
          <a:off x="0" y="3514921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4082E-22B4-4B57-B31A-0370D40DF4D7}">
      <dsp:nvSpPr>
        <dsp:cNvPr id="0" name=""/>
        <dsp:cNvSpPr/>
      </dsp:nvSpPr>
      <dsp:spPr>
        <a:xfrm>
          <a:off x="425232" y="3831209"/>
          <a:ext cx="773150" cy="773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E5DFE-44E1-4B07-A6D8-9BC8DFF40831}">
      <dsp:nvSpPr>
        <dsp:cNvPr id="0" name=""/>
        <dsp:cNvSpPr/>
      </dsp:nvSpPr>
      <dsp:spPr>
        <a:xfrm>
          <a:off x="1623616" y="3514921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Většina řemeslníků tovaryšem – mistrem je obtížné se stát</a:t>
          </a:r>
          <a:endParaRPr lang="en-US" sz="2500" kern="1200"/>
        </a:p>
      </dsp:txBody>
      <dsp:txXfrm>
        <a:off x="1623616" y="3514921"/>
        <a:ext cx="4018358" cy="1405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6FF53-E89C-4447-BC8D-9489F389AB6D}">
      <dsp:nvSpPr>
        <dsp:cNvPr id="0" name=""/>
        <dsp:cNvSpPr/>
      </dsp:nvSpPr>
      <dsp:spPr>
        <a:xfrm>
          <a:off x="1186" y="469226"/>
          <a:ext cx="4164809" cy="2644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42336-23CA-46ED-B20E-560BCBF61177}">
      <dsp:nvSpPr>
        <dsp:cNvPr id="0" name=""/>
        <dsp:cNvSpPr/>
      </dsp:nvSpPr>
      <dsp:spPr>
        <a:xfrm>
          <a:off x="463943" y="908844"/>
          <a:ext cx="4164809" cy="264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Od 10. stol. – 14. stol – Kapetovci – poté dynastie z Valois</a:t>
          </a:r>
          <a:endParaRPr lang="en-US" sz="4100" kern="1200"/>
        </a:p>
      </dsp:txBody>
      <dsp:txXfrm>
        <a:off x="541402" y="986303"/>
        <a:ext cx="4009891" cy="2489736"/>
      </dsp:txXfrm>
    </dsp:sp>
    <dsp:sp modelId="{A557696A-967B-45FB-A97B-7DCC5C2443E7}">
      <dsp:nvSpPr>
        <dsp:cNvPr id="0" name=""/>
        <dsp:cNvSpPr/>
      </dsp:nvSpPr>
      <dsp:spPr>
        <a:xfrm>
          <a:off x="5091509" y="469226"/>
          <a:ext cx="4164809" cy="2644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69B78-4E31-496D-A5F4-CE32C1D6FC3F}">
      <dsp:nvSpPr>
        <dsp:cNvPr id="0" name=""/>
        <dsp:cNvSpPr/>
      </dsp:nvSpPr>
      <dsp:spPr>
        <a:xfrm>
          <a:off x="5554265" y="908844"/>
          <a:ext cx="4164809" cy="264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Spor o královskou korunu ale není jediná třecí plocha</a:t>
          </a:r>
          <a:endParaRPr lang="en-US" sz="4100" kern="1200"/>
        </a:p>
      </dsp:txBody>
      <dsp:txXfrm>
        <a:off x="5631724" y="986303"/>
        <a:ext cx="4009891" cy="24897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F7DF7-44EE-4489-A9BD-5402F2F9D27E}">
      <dsp:nvSpPr>
        <dsp:cNvPr id="0" name=""/>
        <dsp:cNvSpPr/>
      </dsp:nvSpPr>
      <dsp:spPr>
        <a:xfrm>
          <a:off x="1519386" y="603"/>
          <a:ext cx="3557290" cy="1976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1378 – 2 papežové – Řím a Avignon</a:t>
          </a:r>
          <a:endParaRPr lang="en-US" sz="3200" kern="1200"/>
        </a:p>
      </dsp:txBody>
      <dsp:txXfrm>
        <a:off x="1577269" y="58486"/>
        <a:ext cx="3441524" cy="1860506"/>
      </dsp:txXfrm>
    </dsp:sp>
    <dsp:sp modelId="{43B68914-EB25-4206-86C6-1095897F8A59}">
      <dsp:nvSpPr>
        <dsp:cNvPr id="0" name=""/>
        <dsp:cNvSpPr/>
      </dsp:nvSpPr>
      <dsp:spPr>
        <a:xfrm rot="5400000">
          <a:off x="2927480" y="2026282"/>
          <a:ext cx="741102" cy="889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-5400000">
        <a:off x="3031235" y="2100392"/>
        <a:ext cx="533594" cy="518771"/>
      </dsp:txXfrm>
    </dsp:sp>
    <dsp:sp modelId="{9A462CEB-7F64-4DD3-B8F6-5A6C11767A04}">
      <dsp:nvSpPr>
        <dsp:cNvPr id="0" name=""/>
        <dsp:cNvSpPr/>
      </dsp:nvSpPr>
      <dsp:spPr>
        <a:xfrm>
          <a:off x="1519386" y="2965012"/>
          <a:ext cx="3557290" cy="1976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Problémy: náboženské, mocenské a ekonomické</a:t>
          </a:r>
          <a:endParaRPr lang="en-US" sz="3200" kern="1200"/>
        </a:p>
      </dsp:txBody>
      <dsp:txXfrm>
        <a:off x="1577269" y="3022895"/>
        <a:ext cx="3441524" cy="18605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E04CC-084D-430C-BBE3-88573C071821}">
      <dsp:nvSpPr>
        <dsp:cNvPr id="0" name=""/>
        <dsp:cNvSpPr/>
      </dsp:nvSpPr>
      <dsp:spPr>
        <a:xfrm>
          <a:off x="0" y="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5C956-DCE6-40AF-A960-3F7C8CF9917E}">
      <dsp:nvSpPr>
        <dsp:cNvPr id="0" name=""/>
        <dsp:cNvSpPr/>
      </dsp:nvSpPr>
      <dsp:spPr>
        <a:xfrm>
          <a:off x="0" y="0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Zmatek</a:t>
          </a:r>
          <a:endParaRPr lang="en-US" sz="3100" kern="1200"/>
        </a:p>
      </dsp:txBody>
      <dsp:txXfrm>
        <a:off x="0" y="0"/>
        <a:ext cx="5641974" cy="1230312"/>
      </dsp:txXfrm>
    </dsp:sp>
    <dsp:sp modelId="{39F1A527-3EC5-4EF7-88D1-EF76119DD408}">
      <dsp:nvSpPr>
        <dsp:cNvPr id="0" name=""/>
        <dsp:cNvSpPr/>
      </dsp:nvSpPr>
      <dsp:spPr>
        <a:xfrm>
          <a:off x="0" y="1230312"/>
          <a:ext cx="5641974" cy="0"/>
        </a:xfrm>
        <a:prstGeom prst="line">
          <a:avLst/>
        </a:prstGeom>
        <a:solidFill>
          <a:schemeClr val="accent2">
            <a:hueOff val="319356"/>
            <a:satOff val="-1825"/>
            <a:lumOff val="1765"/>
            <a:alphaOff val="0"/>
          </a:schemeClr>
        </a:solidFill>
        <a:ln w="15875" cap="flat" cmpd="sng" algn="ctr">
          <a:solidFill>
            <a:schemeClr val="accent2">
              <a:hueOff val="319356"/>
              <a:satOff val="-1825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39B3F-A25D-4AD3-B5F7-971B9BDF9E26}">
      <dsp:nvSpPr>
        <dsp:cNvPr id="0" name=""/>
        <dsp:cNvSpPr/>
      </dsp:nvSpPr>
      <dsp:spPr>
        <a:xfrm>
          <a:off x="0" y="1230312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Neví se, kdo je pravý zástupce Boha na zemi</a:t>
          </a:r>
          <a:endParaRPr lang="en-US" sz="3100" kern="1200"/>
        </a:p>
      </dsp:txBody>
      <dsp:txXfrm>
        <a:off x="0" y="1230312"/>
        <a:ext cx="5641974" cy="1230312"/>
      </dsp:txXfrm>
    </dsp:sp>
    <dsp:sp modelId="{5C435E0E-125B-4D9D-B0AE-4595C7A17F6C}">
      <dsp:nvSpPr>
        <dsp:cNvPr id="0" name=""/>
        <dsp:cNvSpPr/>
      </dsp:nvSpPr>
      <dsp:spPr>
        <a:xfrm>
          <a:off x="0" y="2460625"/>
          <a:ext cx="5641974" cy="0"/>
        </a:xfrm>
        <a:prstGeom prst="line">
          <a:avLst/>
        </a:prstGeom>
        <a:solidFill>
          <a:schemeClr val="accent2">
            <a:hueOff val="638711"/>
            <a:satOff val="-3650"/>
            <a:lumOff val="3530"/>
            <a:alphaOff val="0"/>
          </a:schemeClr>
        </a:solidFill>
        <a:ln w="15875" cap="flat" cmpd="sng" algn="ctr">
          <a:solidFill>
            <a:schemeClr val="accent2">
              <a:hueOff val="638711"/>
              <a:satOff val="-365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CB7E3-A91B-43C9-862D-DB639C42A5CE}">
      <dsp:nvSpPr>
        <dsp:cNvPr id="0" name=""/>
        <dsp:cNvSpPr/>
      </dsp:nvSpPr>
      <dsp:spPr>
        <a:xfrm>
          <a:off x="0" y="2460625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Kdo zastává úřad oprávněně, kdo slouží mše, křtí děti, uzavírá sňatky</a:t>
          </a:r>
          <a:endParaRPr lang="en-US" sz="3100" kern="1200"/>
        </a:p>
      </dsp:txBody>
      <dsp:txXfrm>
        <a:off x="0" y="2460625"/>
        <a:ext cx="5641974" cy="1230312"/>
      </dsp:txXfrm>
    </dsp:sp>
    <dsp:sp modelId="{15C88DF7-B9FB-470C-ABAB-FE4CA47AFF32}">
      <dsp:nvSpPr>
        <dsp:cNvPr id="0" name=""/>
        <dsp:cNvSpPr/>
      </dsp:nvSpPr>
      <dsp:spPr>
        <a:xfrm>
          <a:off x="0" y="3690937"/>
          <a:ext cx="5641974" cy="0"/>
        </a:xfrm>
        <a:prstGeom prst="line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5875" cap="flat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1AA89-6C58-4084-81E0-7C01F9FD9A6D}">
      <dsp:nvSpPr>
        <dsp:cNvPr id="0" name=""/>
        <dsp:cNvSpPr/>
      </dsp:nvSpPr>
      <dsp:spPr>
        <a:xfrm>
          <a:off x="0" y="3690937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Snižuje to autoritu církve</a:t>
          </a:r>
          <a:endParaRPr lang="en-US" sz="3100" kern="1200"/>
        </a:p>
      </dsp:txBody>
      <dsp:txXfrm>
        <a:off x="0" y="3690937"/>
        <a:ext cx="5641974" cy="12303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368B1-B3A7-4FA4-AC48-AF51A09CCB58}">
      <dsp:nvSpPr>
        <dsp:cNvPr id="0" name=""/>
        <dsp:cNvSpPr/>
      </dsp:nvSpPr>
      <dsp:spPr>
        <a:xfrm>
          <a:off x="805" y="429803"/>
          <a:ext cx="3140215" cy="18841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Evropa na dva tábory</a:t>
          </a:r>
          <a:endParaRPr lang="en-US" sz="3500" kern="1200"/>
        </a:p>
      </dsp:txBody>
      <dsp:txXfrm>
        <a:off x="805" y="429803"/>
        <a:ext cx="3140215" cy="1884129"/>
      </dsp:txXfrm>
    </dsp:sp>
    <dsp:sp modelId="{3C451F59-1D64-4F63-9CB6-77A9F36027ED}">
      <dsp:nvSpPr>
        <dsp:cNvPr id="0" name=""/>
        <dsp:cNvSpPr/>
      </dsp:nvSpPr>
      <dsp:spPr>
        <a:xfrm>
          <a:off x="3455042" y="429803"/>
          <a:ext cx="3140215" cy="1884129"/>
        </a:xfrm>
        <a:prstGeom prst="rect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F na avignonské straně, A na římské</a:t>
          </a:r>
          <a:endParaRPr lang="en-US" sz="3500" kern="1200"/>
        </a:p>
      </dsp:txBody>
      <dsp:txXfrm>
        <a:off x="3455042" y="429803"/>
        <a:ext cx="3140215" cy="1884129"/>
      </dsp:txXfrm>
    </dsp:sp>
    <dsp:sp modelId="{348537A3-42A7-4245-9A28-54D5E4164CA0}">
      <dsp:nvSpPr>
        <dsp:cNvPr id="0" name=""/>
        <dsp:cNvSpPr/>
      </dsp:nvSpPr>
      <dsp:spPr>
        <a:xfrm>
          <a:off x="1727923" y="2627954"/>
          <a:ext cx="3140215" cy="1884129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Není korunován císař</a:t>
          </a:r>
          <a:endParaRPr lang="en-US" sz="3500" kern="1200"/>
        </a:p>
      </dsp:txBody>
      <dsp:txXfrm>
        <a:off x="1727923" y="2627954"/>
        <a:ext cx="3140215" cy="18841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C998A-A816-4BFA-9EF7-D4EF46A7EF7A}">
      <dsp:nvSpPr>
        <dsp:cNvPr id="0" name=""/>
        <dsp:cNvSpPr/>
      </dsp:nvSpPr>
      <dsp:spPr>
        <a:xfrm>
          <a:off x="0" y="799703"/>
          <a:ext cx="5641974" cy="14763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07827-7394-4B47-A286-7178A39F6516}">
      <dsp:nvSpPr>
        <dsp:cNvPr id="0" name=""/>
        <dsp:cNvSpPr/>
      </dsp:nvSpPr>
      <dsp:spPr>
        <a:xfrm>
          <a:off x="446603" y="1131887"/>
          <a:ext cx="812006" cy="812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E63FA-2285-4D27-ACC3-9DCA690FECC5}">
      <dsp:nvSpPr>
        <dsp:cNvPr id="0" name=""/>
        <dsp:cNvSpPr/>
      </dsp:nvSpPr>
      <dsp:spPr>
        <a:xfrm>
          <a:off x="1705213" y="799703"/>
          <a:ext cx="3936761" cy="147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50" tIns="156250" rIns="156250" bIns="156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Oba papežové své dvory</a:t>
          </a:r>
          <a:endParaRPr lang="en-US" sz="2500" kern="1200"/>
        </a:p>
      </dsp:txBody>
      <dsp:txXfrm>
        <a:off x="1705213" y="799703"/>
        <a:ext cx="3936761" cy="1476375"/>
      </dsp:txXfrm>
    </dsp:sp>
    <dsp:sp modelId="{56532C9F-4C41-4E04-8EF2-0AA0393325BB}">
      <dsp:nvSpPr>
        <dsp:cNvPr id="0" name=""/>
        <dsp:cNvSpPr/>
      </dsp:nvSpPr>
      <dsp:spPr>
        <a:xfrm>
          <a:off x="0" y="2645171"/>
          <a:ext cx="5641974" cy="14763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C6C54-2858-4AA5-8095-839AD8D84BFE}">
      <dsp:nvSpPr>
        <dsp:cNvPr id="0" name=""/>
        <dsp:cNvSpPr/>
      </dsp:nvSpPr>
      <dsp:spPr>
        <a:xfrm>
          <a:off x="446603" y="2977356"/>
          <a:ext cx="812006" cy="812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1AD13-43A0-4F5A-AAE3-5D7D38CA96CE}">
      <dsp:nvSpPr>
        <dsp:cNvPr id="0" name=""/>
        <dsp:cNvSpPr/>
      </dsp:nvSpPr>
      <dsp:spPr>
        <a:xfrm>
          <a:off x="1705213" y="2645171"/>
          <a:ext cx="3936761" cy="147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50" tIns="156250" rIns="156250" bIns="156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Peníze získávají: desátky, poplatky za církevní úkony, odpustky</a:t>
          </a:r>
          <a:endParaRPr lang="en-US" sz="2500" kern="1200"/>
        </a:p>
      </dsp:txBody>
      <dsp:txXfrm>
        <a:off x="1705213" y="2645171"/>
        <a:ext cx="3936761" cy="1476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1ABF14B-48CF-4134-BE13-AD86A66FAF94}" type="datetimeFigureOut">
              <a:rPr lang="cs-CZ" smtClean="0"/>
              <a:t>05.08.2019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BBBD-FC5D-4835-B116-229D2C0E11E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F14B-48CF-4134-BE13-AD86A66FAF94}" type="datetimeFigureOut">
              <a:rPr lang="cs-CZ" smtClean="0"/>
              <a:t>05.08.2019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BBBD-FC5D-4835-B116-229D2C0E1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94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F14B-48CF-4134-BE13-AD86A66FAF94}" type="datetimeFigureOut">
              <a:rPr lang="cs-CZ" smtClean="0"/>
              <a:t>05.08.2019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BBBD-FC5D-4835-B116-229D2C0E11E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43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F14B-48CF-4134-BE13-AD86A66FAF94}" type="datetimeFigureOut">
              <a:rPr lang="cs-CZ" smtClean="0"/>
              <a:t>05.08.2019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BBBD-FC5D-4835-B116-229D2C0E1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50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F14B-48CF-4134-BE13-AD86A66FAF94}" type="datetimeFigureOut">
              <a:rPr lang="cs-CZ" smtClean="0"/>
              <a:t>05.08.2019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BBBD-FC5D-4835-B116-229D2C0E11E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20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F14B-48CF-4134-BE13-AD86A66FAF94}" type="datetimeFigureOut">
              <a:rPr lang="cs-CZ" smtClean="0"/>
              <a:t>05.08.2019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BBBD-FC5D-4835-B116-229D2C0E1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09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F14B-48CF-4134-BE13-AD86A66FAF94}" type="datetimeFigureOut">
              <a:rPr lang="cs-CZ" smtClean="0"/>
              <a:t>05.08.2019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BBBD-FC5D-4835-B116-229D2C0E1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67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F14B-48CF-4134-BE13-AD86A66FAF94}" type="datetimeFigureOut">
              <a:rPr lang="cs-CZ" smtClean="0"/>
              <a:t>05.08.2019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BBBD-FC5D-4835-B116-229D2C0E1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32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F14B-48CF-4134-BE13-AD86A66FAF94}" type="datetimeFigureOut">
              <a:rPr lang="cs-CZ" smtClean="0"/>
              <a:t>05.08.2019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BBBD-FC5D-4835-B116-229D2C0E1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92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F14B-48CF-4134-BE13-AD86A66FAF94}" type="datetimeFigureOut">
              <a:rPr lang="cs-CZ" smtClean="0"/>
              <a:t>05.08.2019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BBBD-FC5D-4835-B116-229D2C0E1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10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F14B-48CF-4134-BE13-AD86A66FAF94}" type="datetimeFigureOut">
              <a:rPr lang="cs-CZ" smtClean="0"/>
              <a:t>05.08.2019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BBBD-FC5D-4835-B116-229D2C0E11E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59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ABF14B-48CF-4134-BE13-AD86A66FAF94}" type="datetimeFigureOut">
              <a:rPr lang="cs-CZ" smtClean="0"/>
              <a:t>05.08.2019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D1BBBD-FC5D-4835-B116-229D2C0E11E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58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Vrcholný a pozdní středověk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1198 - 1526</a:t>
            </a:r>
          </a:p>
        </p:txBody>
      </p:sp>
    </p:spTree>
    <p:extLst>
      <p:ext uri="{BB962C8B-B14F-4D97-AF65-F5344CB8AC3E}">
        <p14:creationId xmlns:p14="http://schemas.microsoft.com/office/powerpoint/2010/main" val="33597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r="18608" b="-2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cs-CZ" sz="4100"/>
              <a:t>Města vzniklá povýšením osad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r>
              <a:rPr lang="cs-CZ" sz="2800" dirty="0"/>
              <a:t>Výhodné místo – u křižovatek obchodních cest a u hradů</a:t>
            </a:r>
          </a:p>
          <a:p>
            <a:r>
              <a:rPr lang="cs-CZ" sz="2800" dirty="0" err="1"/>
              <a:t>Nej</a:t>
            </a:r>
            <a:r>
              <a:rPr lang="cs-CZ" sz="2800" dirty="0"/>
              <a:t> kombinace obojího – Praha, Brno, Znojmo, Litoměřice</a:t>
            </a:r>
          </a:p>
          <a:p>
            <a:r>
              <a:rPr lang="cs-CZ" sz="2800" dirty="0"/>
              <a:t>Udělení městských práv</a:t>
            </a:r>
          </a:p>
        </p:txBody>
      </p:sp>
    </p:spTree>
    <p:extLst>
      <p:ext uri="{BB962C8B-B14F-4D97-AF65-F5344CB8AC3E}">
        <p14:creationId xmlns:p14="http://schemas.microsoft.com/office/powerpoint/2010/main" val="49686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r="23987" b="-1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600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3" r="20619" b="-1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r="12321" b="-3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r="13204"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r="20751" b="-1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 r="23695" b="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Města nově zakládaná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96" y="5859140"/>
            <a:ext cx="10906008" cy="4972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Několik let stavba – ČB, Polička, Plzeň</a:t>
            </a:r>
          </a:p>
        </p:txBody>
      </p:sp>
    </p:spTree>
    <p:extLst>
      <p:ext uri="{BB962C8B-B14F-4D97-AF65-F5344CB8AC3E}">
        <p14:creationId xmlns:p14="http://schemas.microsoft.com/office/powerpoint/2010/main" val="332053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 b="-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cs-CZ" dirty="0"/>
              <a:t>Podoba města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30" y="1772530"/>
            <a:ext cx="3667037" cy="4451290"/>
          </a:xfrm>
        </p:spPr>
        <p:txBody>
          <a:bodyPr>
            <a:normAutofit/>
          </a:bodyPr>
          <a:lstStyle/>
          <a:p>
            <a:r>
              <a:rPr lang="cs-CZ" sz="2800" dirty="0"/>
              <a:t>Střed města – náměstí – trhy a někdy kašna</a:t>
            </a:r>
          </a:p>
          <a:p>
            <a:r>
              <a:rPr lang="cs-CZ" sz="2800" dirty="0"/>
              <a:t>Kolem domy </a:t>
            </a:r>
            <a:r>
              <a:rPr lang="cs-CZ" sz="2800" dirty="0" err="1"/>
              <a:t>nej</a:t>
            </a:r>
            <a:r>
              <a:rPr lang="cs-CZ" sz="2800" dirty="0"/>
              <a:t> měšťanů, kostel a radnice</a:t>
            </a:r>
          </a:p>
          <a:p>
            <a:r>
              <a:rPr lang="cs-CZ" sz="2800" dirty="0"/>
              <a:t>Hostinec</a:t>
            </a:r>
          </a:p>
          <a:p>
            <a:r>
              <a:rPr lang="cs-CZ" sz="2800" dirty="0"/>
              <a:t>V hradbách brány spojené s náměstím – jediné dlážděné</a:t>
            </a:r>
          </a:p>
        </p:txBody>
      </p:sp>
    </p:spTree>
    <p:extLst>
      <p:ext uri="{BB962C8B-B14F-4D97-AF65-F5344CB8AC3E}">
        <p14:creationId xmlns:p14="http://schemas.microsoft.com/office/powerpoint/2010/main" val="279851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240" y="5444835"/>
            <a:ext cx="9095651" cy="83023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41" y="643467"/>
            <a:ext cx="7595002" cy="405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44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5" r="1" b="12030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cs-CZ" dirty="0"/>
              <a:t>Městská 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30" y="1913206"/>
            <a:ext cx="3667037" cy="4310613"/>
          </a:xfrm>
        </p:spPr>
        <p:txBody>
          <a:bodyPr>
            <a:normAutofit/>
          </a:bodyPr>
          <a:lstStyle/>
          <a:p>
            <a:r>
              <a:rPr lang="cs-CZ" sz="2800" dirty="0"/>
              <a:t>Privilegia</a:t>
            </a:r>
          </a:p>
          <a:p>
            <a:r>
              <a:rPr lang="cs-CZ" sz="2800" dirty="0"/>
              <a:t>Postavit hradby</a:t>
            </a:r>
          </a:p>
          <a:p>
            <a:r>
              <a:rPr lang="cs-CZ" sz="2800" dirty="0"/>
              <a:t>Mít městský znak</a:t>
            </a:r>
          </a:p>
          <a:p>
            <a:r>
              <a:rPr lang="cs-CZ" sz="2800" dirty="0"/>
              <a:t>Soudní a hrdelní právo</a:t>
            </a:r>
          </a:p>
          <a:p>
            <a:r>
              <a:rPr lang="cs-CZ" sz="2800" dirty="0"/>
              <a:t>Pořádat trhy</a:t>
            </a:r>
          </a:p>
          <a:p>
            <a:r>
              <a:rPr lang="cs-CZ" sz="2800" dirty="0"/>
              <a:t>Mílové</a:t>
            </a:r>
          </a:p>
          <a:p>
            <a:r>
              <a:rPr lang="cs-CZ" sz="2800" dirty="0"/>
              <a:t>Várečné</a:t>
            </a:r>
          </a:p>
        </p:txBody>
      </p:sp>
    </p:spTree>
    <p:extLst>
      <p:ext uri="{BB962C8B-B14F-4D97-AF65-F5344CB8AC3E}">
        <p14:creationId xmlns:p14="http://schemas.microsoft.com/office/powerpoint/2010/main" val="34850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r="1165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98474"/>
            <a:ext cx="6586491" cy="928468"/>
          </a:xfrm>
        </p:spPr>
        <p:txBody>
          <a:bodyPr anchor="b">
            <a:normAutofit/>
          </a:bodyPr>
          <a:lstStyle/>
          <a:p>
            <a:r>
              <a:rPr lang="cs-CZ" sz="4100" dirty="0"/>
              <a:t>Obyvatelé měst a správa města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5591" y="1026942"/>
            <a:ext cx="7556389" cy="5831058"/>
          </a:xfrm>
        </p:spPr>
        <p:txBody>
          <a:bodyPr>
            <a:normAutofit/>
          </a:bodyPr>
          <a:lstStyle/>
          <a:p>
            <a:r>
              <a:rPr lang="cs-CZ" sz="3200" dirty="0"/>
              <a:t>Všichni svobodní 	x	 ne rovnost</a:t>
            </a:r>
          </a:p>
          <a:p>
            <a:r>
              <a:rPr lang="cs-CZ" sz="3200" dirty="0"/>
              <a:t>Plnoprávný občan – vlastnil dům, živil se řemeslem, obchodem</a:t>
            </a:r>
          </a:p>
          <a:p>
            <a:r>
              <a:rPr lang="cs-CZ" sz="3200" dirty="0"/>
              <a:t>Práva – </a:t>
            </a:r>
          </a:p>
          <a:p>
            <a:r>
              <a:rPr lang="cs-CZ" sz="3200" dirty="0"/>
              <a:t>Povinnosti - </a:t>
            </a:r>
          </a:p>
          <a:p>
            <a:r>
              <a:rPr lang="cs-CZ" sz="3200" dirty="0"/>
              <a:t>Městská rada  - 12 radních – konšelů</a:t>
            </a:r>
          </a:p>
          <a:p>
            <a:r>
              <a:rPr lang="cs-CZ" sz="3200" dirty="0"/>
              <a:t>Mnoho neplnoprávných občanů – nádeníci, čeledíni, sluhové, dělníci</a:t>
            </a:r>
          </a:p>
          <a:p>
            <a:r>
              <a:rPr lang="cs-CZ" sz="3200" dirty="0"/>
              <a:t>Židé – obchodníci a bankéři - přímo poddaní králi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9248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795669"/>
            <a:ext cx="9720071" cy="4023360"/>
          </a:xfrm>
        </p:spPr>
        <p:txBody>
          <a:bodyPr/>
          <a:lstStyle/>
          <a:p>
            <a:r>
              <a:rPr lang="cs-CZ" sz="3200" dirty="0"/>
              <a:t>Příslušníci jednoho řemesla sdružení do spolku</a:t>
            </a:r>
          </a:p>
          <a:p>
            <a:r>
              <a:rPr lang="cs-CZ" sz="3200" dirty="0"/>
              <a:t>Pekařský, krejčovský, nožířský, ….každé město vlastní cechy</a:t>
            </a:r>
          </a:p>
          <a:p>
            <a:r>
              <a:rPr lang="cs-CZ" sz="3200" dirty="0"/>
              <a:t>Podpora vdov a sirotků</a:t>
            </a:r>
          </a:p>
          <a:p>
            <a:r>
              <a:rPr lang="cs-CZ" sz="3200" dirty="0"/>
              <a:t>Předepisují podobu mistrovské zkoušky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16" y="4511349"/>
            <a:ext cx="8664643" cy="19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81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6958CE-80CF-4473-99F8-FBB695D1B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451A5A1-EE46-4879-A3DC-38464EB03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433708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592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24DB4B-273D-4F37-AD77-7818C762DC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AACDBA6-CFDF-49EC-8008-46FD62C460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790F5F-7816-441D-BA59-630FDC224E7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0367A81-30BE-4382-AC54-91DE34827C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84" y="1064824"/>
            <a:ext cx="6896936" cy="472932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E55502-A21B-4709-B554-098027577A9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Vrcholný středověk v Evropě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796" y="3918942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8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cs-CZ"/>
              <a:t>Společnost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r>
              <a:rPr lang="cs-CZ" sz="2800" dirty="0"/>
              <a:t>11. stol.</a:t>
            </a:r>
          </a:p>
          <a:p>
            <a:r>
              <a:rPr lang="cs-CZ" sz="2800" dirty="0"/>
              <a:t>Rozvoj - zemědělství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228BBE-D331-4389-9DDC-57D6938D2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5ABAEE-C165-4D4E-AF05-C1E31CEF8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CDEBE52-14D5-4452-913A-B8D249E52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2482" y="484068"/>
            <a:ext cx="3337560" cy="33375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BB4C4E-D93F-4959-9118-D52D0055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A09AA9-5DB7-49F0-A5D0-277A593B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D63E8C-98B1-498F-B515-D65B1A429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fotka, různé, zobrazení, exteriér&#10;&#10;Popis byl vytvořen automaticky">
            <a:extLst>
              <a:ext uri="{FF2B5EF4-FFF2-40B4-BE49-F238E27FC236}">
                <a16:creationId xmlns:a16="http://schemas.microsoft.com/office/drawing/2014/main" id="{9164DF5A-8308-4018-976C-E63708776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204" y="4321464"/>
            <a:ext cx="2297550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53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0F49257F-8D24-48ED-8C1C-469F0C77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cs-CZ" sz="4400"/>
              <a:t>Západní Evropa - SŘŘ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DC1B1B01-1656-4274-9CC0-C37A254E6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4389120" cy="3931920"/>
          </a:xfrm>
        </p:spPr>
        <p:txBody>
          <a:bodyPr>
            <a:normAutofit/>
          </a:bodyPr>
          <a:lstStyle/>
          <a:p>
            <a:r>
              <a:rPr lang="cs-CZ" sz="3200" dirty="0"/>
              <a:t>Nástupnické boje o moc</a:t>
            </a:r>
          </a:p>
          <a:p>
            <a:r>
              <a:rPr lang="cs-CZ" sz="3200" dirty="0"/>
              <a:t>SŘŘ upadá na úkor Francie a  ČK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16" y="1964739"/>
            <a:ext cx="4175762" cy="293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9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Francie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79B04357-F8AA-4438-95DA-01B9880190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265191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182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endParaRPr lang="cs-CZ">
              <a:solidFill>
                <a:srgbClr val="FFFF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93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Zájem o bohatou oblast – Flandry</a:t>
            </a:r>
          </a:p>
          <a:p>
            <a:r>
              <a:rPr lang="cs-CZ" sz="2400" dirty="0">
                <a:solidFill>
                  <a:srgbClr val="FFFFFF"/>
                </a:solidFill>
              </a:rPr>
              <a:t>Výroba sukna z britské ovčí vlny – A chtěla získat větší vliv</a:t>
            </a:r>
          </a:p>
          <a:p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86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51" y="640080"/>
            <a:ext cx="1741085" cy="262805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45" y="3589867"/>
            <a:ext cx="3981898" cy="26280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14068"/>
            <a:ext cx="6066818" cy="1499616"/>
          </a:xfrm>
        </p:spPr>
        <p:txBody>
          <a:bodyPr>
            <a:normAutofit/>
          </a:bodyPr>
          <a:lstStyle/>
          <a:p>
            <a:r>
              <a:rPr lang="cs-CZ" dirty="0"/>
              <a:t>Stoletá válka – 1337 - 1453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45" y="1513684"/>
            <a:ext cx="7287064" cy="5330248"/>
          </a:xfrm>
        </p:spPr>
        <p:txBody>
          <a:bodyPr>
            <a:normAutofit fontScale="92500"/>
          </a:bodyPr>
          <a:lstStyle/>
          <a:p>
            <a:r>
              <a:rPr lang="cs-CZ" sz="3200" dirty="0"/>
              <a:t>Útočí Anglie, zpočátku úspěch</a:t>
            </a:r>
          </a:p>
          <a:p>
            <a:r>
              <a:rPr lang="cs-CZ" sz="3200" dirty="0"/>
              <a:t>1346 – bitva u Kresčaku – A vyhrála</a:t>
            </a:r>
          </a:p>
          <a:p>
            <a:r>
              <a:rPr lang="cs-CZ" sz="3200" dirty="0"/>
              <a:t>1415 – bitva u </a:t>
            </a:r>
            <a:r>
              <a:rPr lang="cs-CZ" sz="3200" dirty="0" err="1"/>
              <a:t>Azincourtu</a:t>
            </a:r>
            <a:r>
              <a:rPr lang="cs-CZ" sz="3200" dirty="0"/>
              <a:t> – Angličané rozprášili </a:t>
            </a:r>
            <a:r>
              <a:rPr lang="cs-CZ" sz="3200" dirty="0" err="1"/>
              <a:t>franc</a:t>
            </a:r>
            <a:r>
              <a:rPr lang="cs-CZ" sz="3200" dirty="0"/>
              <a:t>. vojsko – dobyli Paříž a Angličan se chtěl nechat korunovat fr. Králem</a:t>
            </a:r>
          </a:p>
          <a:p>
            <a:r>
              <a:rPr lang="cs-CZ" sz="3200" dirty="0"/>
              <a:t>Johanka z Arku – 16 let, v čele fr. Armády</a:t>
            </a:r>
          </a:p>
          <a:p>
            <a:r>
              <a:rPr lang="cs-CZ" sz="3200" dirty="0"/>
              <a:t>Dovedla korunního prince do Remeše</a:t>
            </a:r>
          </a:p>
          <a:p>
            <a:r>
              <a:rPr lang="cs-CZ" sz="3200" dirty="0"/>
              <a:t>1430 – zatknuta a upálena jako čarodějnice</a:t>
            </a:r>
          </a:p>
          <a:p>
            <a:r>
              <a:rPr lang="cs-CZ" sz="3200" dirty="0"/>
              <a:t>1453 – Angličanům zůstalo jenom Calais</a:t>
            </a:r>
          </a:p>
        </p:txBody>
      </p:sp>
    </p:spTree>
    <p:extLst>
      <p:ext uri="{BB962C8B-B14F-4D97-AF65-F5344CB8AC3E}">
        <p14:creationId xmlns:p14="http://schemas.microsoft.com/office/powerpoint/2010/main" val="2444682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033"/>
          <a:stretch/>
        </p:blipFill>
        <p:spPr>
          <a:xfrm>
            <a:off x="7552267" y="640080"/>
            <a:ext cx="3999654" cy="55778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cs-CZ" dirty="0"/>
              <a:t>Anglie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542" y="1603717"/>
            <a:ext cx="7272996" cy="5120640"/>
          </a:xfrm>
        </p:spPr>
        <p:txBody>
          <a:bodyPr>
            <a:normAutofit fontScale="92500"/>
          </a:bodyPr>
          <a:lstStyle/>
          <a:p>
            <a:r>
              <a:rPr lang="cs-CZ" sz="3200" dirty="0"/>
              <a:t>Po ovládnutí Vilémem Dobyvatelem vládnou </a:t>
            </a:r>
            <a:r>
              <a:rPr lang="cs-CZ" sz="3200" dirty="0" err="1"/>
              <a:t>Plantageneti</a:t>
            </a:r>
            <a:endParaRPr lang="cs-CZ" sz="3200" dirty="0"/>
          </a:p>
          <a:p>
            <a:r>
              <a:rPr lang="cs-CZ" sz="3200" dirty="0"/>
              <a:t>Jan Bezzemek ztrácí území– šlechta se zlobí</a:t>
            </a:r>
          </a:p>
          <a:p>
            <a:r>
              <a:rPr lang="cs-CZ" sz="3200" dirty="0"/>
              <a:t>1215 – Velká listina svobod – Magna charta</a:t>
            </a:r>
          </a:p>
          <a:p>
            <a:r>
              <a:rPr lang="cs-CZ" sz="3200" dirty="0"/>
              <a:t>Vytvoření voleného sboru 25 baronů – kontrolní funkce panovníka – základ parlamentu</a:t>
            </a:r>
          </a:p>
          <a:p>
            <a:r>
              <a:rPr lang="cs-CZ" sz="3200" dirty="0"/>
              <a:t>Rozšíření držav – Skotsko, Wales, Irsko</a:t>
            </a:r>
          </a:p>
          <a:p>
            <a:r>
              <a:rPr lang="cs-CZ" sz="3200" dirty="0"/>
              <a:t>Po 100 leté válce pouze Calais</a:t>
            </a:r>
          </a:p>
        </p:txBody>
      </p:sp>
    </p:spTree>
    <p:extLst>
      <p:ext uri="{BB962C8B-B14F-4D97-AF65-F5344CB8AC3E}">
        <p14:creationId xmlns:p14="http://schemas.microsoft.com/office/powerpoint/2010/main" val="1773568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CDB6D4-C04F-4222-A5CE-A30C9C2F0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9872" y="643467"/>
            <a:ext cx="3473009" cy="5571066"/>
          </a:xfrm>
        </p:spPr>
        <p:txBody>
          <a:bodyPr>
            <a:normAutofit/>
          </a:bodyPr>
          <a:lstStyle/>
          <a:p>
            <a:r>
              <a:rPr lang="cs-CZ" dirty="0"/>
              <a:t>Papežské schizma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15A7CF-2DED-4A15-8C5D-D831E686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53463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3916C62-3293-41FC-AC7E-A5182DD1B2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9828"/>
              </p:ext>
            </p:extLst>
          </p:nvPr>
        </p:nvGraphicFramePr>
        <p:xfrm>
          <a:off x="942975" y="933450"/>
          <a:ext cx="6596063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97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6958CE-80CF-4473-99F8-FBB695D1B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Náboženské problémy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69058E91-2F08-4B90-98F1-01B012033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490528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8242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CDB6D4-C04F-4222-A5CE-A30C9C2F0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9872" y="643467"/>
            <a:ext cx="3473009" cy="5571066"/>
          </a:xfrm>
        </p:spPr>
        <p:txBody>
          <a:bodyPr>
            <a:normAutofit/>
          </a:bodyPr>
          <a:lstStyle/>
          <a:p>
            <a:r>
              <a:rPr lang="cs-CZ" dirty="0"/>
              <a:t>Mocenské problémy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15A7CF-2DED-4A15-8C5D-D831E686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53463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BA5CAA2E-95D4-4D55-9CE0-7A47E6F17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899138"/>
              </p:ext>
            </p:extLst>
          </p:nvPr>
        </p:nvGraphicFramePr>
        <p:xfrm>
          <a:off x="942975" y="933450"/>
          <a:ext cx="6596063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035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6958CE-80CF-4473-99F8-FBB695D1B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Ekonomické problémy</a:t>
            </a:r>
          </a:p>
        </p:txBody>
      </p:sp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D7B80C31-4EBD-4D5D-9384-03CC1B614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086534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390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6958CE-80CF-4473-99F8-FBB695D1B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Kritika církve a řešení schizmatu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28D622C3-8BA4-4A9C-A16A-BF8D81481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080454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91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79BE85-8FE1-4E03-9299-28E4CDE82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Venkov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F21A1F-8EBC-4467-846B-FA4182313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</a:rPr>
              <a:t>Chomout </a:t>
            </a:r>
          </a:p>
          <a:p>
            <a:r>
              <a:rPr lang="cs-CZ" sz="2800" dirty="0">
                <a:solidFill>
                  <a:srgbClr val="FFFFFF"/>
                </a:solidFill>
              </a:rPr>
              <a:t>Trojpolní hospodářství – ozim, jař, úhor</a:t>
            </a:r>
          </a:p>
          <a:p>
            <a:r>
              <a:rPr lang="cs-CZ" sz="2800" dirty="0">
                <a:solidFill>
                  <a:srgbClr val="FFFFFF"/>
                </a:solidFill>
              </a:rPr>
              <a:t>Více úrody – více lidí – nové vesnice - kolonizace</a:t>
            </a:r>
          </a:p>
          <a:p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2" b="17807"/>
          <a:stretch/>
        </p:blipFill>
        <p:spPr>
          <a:xfrm>
            <a:off x="5626827" y="1085195"/>
            <a:ext cx="3798244" cy="21479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BBF451-7F93-4F81-BB38-284550C6A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717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3CCBA7-F37B-46D6-ACED-18074AD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4157448"/>
            <a:ext cx="3798245" cy="23026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r="1962" b="-2"/>
          <a:stretch/>
        </p:blipFill>
        <p:spPr>
          <a:xfrm>
            <a:off x="9583347" y="3887771"/>
            <a:ext cx="2286920" cy="191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92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7664"/>
            <a:ext cx="5455921" cy="33826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r>
              <a:rPr lang="cs-CZ" sz="3200" dirty="0"/>
              <a:t>Zasahuje Zikmund Lucemburský – král SŘŘ</a:t>
            </a:r>
          </a:p>
          <a:p>
            <a:r>
              <a:rPr lang="cs-CZ" sz="3200" dirty="0"/>
              <a:t>1414 – svolal koncil do Kostnice</a:t>
            </a:r>
          </a:p>
          <a:p>
            <a:r>
              <a:rPr lang="cs-CZ" sz="3200" dirty="0"/>
              <a:t>Zvolen jen jeden papež – Martin 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235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r="20123" b="-1"/>
          <a:stretch/>
        </p:blipFill>
        <p:spPr>
          <a:xfrm>
            <a:off x="7552267" y="640080"/>
            <a:ext cx="3999654" cy="55778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cs-CZ" dirty="0"/>
              <a:t>Východní a střední Evropa - Rusko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542" y="1828800"/>
            <a:ext cx="6813647" cy="5029200"/>
          </a:xfrm>
        </p:spPr>
        <p:txBody>
          <a:bodyPr>
            <a:normAutofit/>
          </a:bodyPr>
          <a:lstStyle/>
          <a:p>
            <a:r>
              <a:rPr lang="cs-CZ" sz="3200" dirty="0"/>
              <a:t>Pol. 13. stol. – na KR útočí turkotatarští kočovníci – Mongolové (Tataři)</a:t>
            </a:r>
          </a:p>
          <a:p>
            <a:r>
              <a:rPr lang="cs-CZ" sz="3200" dirty="0"/>
              <a:t>Vede je chán Čingischán</a:t>
            </a:r>
          </a:p>
          <a:p>
            <a:r>
              <a:rPr lang="cs-CZ" sz="3200" dirty="0"/>
              <a:t>Založili chanát Zlatá horda</a:t>
            </a:r>
          </a:p>
          <a:p>
            <a:r>
              <a:rPr lang="cs-CZ" sz="3200" dirty="0"/>
              <a:t>Ruská knížata  musela platit Zlaté hordě</a:t>
            </a:r>
          </a:p>
          <a:p>
            <a:r>
              <a:rPr lang="cs-CZ" sz="3200" dirty="0"/>
              <a:t>Využili toho Rurikovci</a:t>
            </a:r>
          </a:p>
          <a:p>
            <a:r>
              <a:rPr lang="cs-CZ" sz="3200" dirty="0"/>
              <a:t>Ivan III. porazil Zlatou hordu, donutil je se stáhnout a prohlásil se carem</a:t>
            </a:r>
          </a:p>
        </p:txBody>
      </p:sp>
    </p:spTree>
    <p:extLst>
      <p:ext uri="{BB962C8B-B14F-4D97-AF65-F5344CB8AC3E}">
        <p14:creationId xmlns:p14="http://schemas.microsoft.com/office/powerpoint/2010/main" val="1685858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67" y="762561"/>
            <a:ext cx="3999654" cy="533287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cs-CZ" dirty="0"/>
              <a:t>Polsko a Litva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Autofit/>
          </a:bodyPr>
          <a:lstStyle/>
          <a:p>
            <a:r>
              <a:rPr lang="cs-CZ" sz="3200" dirty="0"/>
              <a:t>Rozdrobeno na menší knížectví</a:t>
            </a:r>
          </a:p>
          <a:p>
            <a:r>
              <a:rPr lang="cs-CZ" sz="3200" dirty="0"/>
              <a:t>14. stol. Sjednoceno – kníže </a:t>
            </a:r>
            <a:r>
              <a:rPr lang="cs-CZ" sz="3200" dirty="0" err="1"/>
              <a:t>Jagilleo</a:t>
            </a:r>
            <a:endParaRPr lang="cs-CZ" sz="3200" dirty="0"/>
          </a:p>
          <a:p>
            <a:r>
              <a:rPr lang="cs-CZ" sz="3200" dirty="0"/>
              <a:t>S Polska ovládl řád německých rytířů</a:t>
            </a:r>
          </a:p>
          <a:p>
            <a:r>
              <a:rPr lang="cs-CZ" sz="3200" dirty="0"/>
              <a:t>Do Litvy řada křížových výprav</a:t>
            </a:r>
          </a:p>
          <a:p>
            <a:r>
              <a:rPr lang="cs-CZ" sz="3200" dirty="0"/>
              <a:t>Účastnil se PO II., Jan Lucemburský i Karel IV.</a:t>
            </a:r>
          </a:p>
        </p:txBody>
      </p:sp>
    </p:spTree>
    <p:extLst>
      <p:ext uri="{BB962C8B-B14F-4D97-AF65-F5344CB8AC3E}">
        <p14:creationId xmlns:p14="http://schemas.microsoft.com/office/powerpoint/2010/main" val="195835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1960715"/>
            <a:ext cx="6909577" cy="29365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45" y="2286000"/>
            <a:ext cx="4002963" cy="3931920"/>
          </a:xfrm>
        </p:spPr>
        <p:txBody>
          <a:bodyPr>
            <a:normAutofit lnSpcReduction="10000"/>
          </a:bodyPr>
          <a:lstStyle/>
          <a:p>
            <a:r>
              <a:rPr lang="cs-CZ" sz="2800" dirty="0" err="1"/>
              <a:t>Jagilleo</a:t>
            </a:r>
            <a:r>
              <a:rPr lang="cs-CZ" sz="2800" dirty="0"/>
              <a:t> musel přijmout křest a přijal jméno Vladislav</a:t>
            </a:r>
          </a:p>
          <a:p>
            <a:r>
              <a:rPr lang="cs-CZ" sz="2800" dirty="0"/>
              <a:t>Nová dynastie – Jagellonská</a:t>
            </a:r>
          </a:p>
          <a:p>
            <a:r>
              <a:rPr lang="cs-CZ" sz="2800" dirty="0"/>
              <a:t>Vladislav II. Jagellonský vytvořil </a:t>
            </a:r>
            <a:r>
              <a:rPr lang="cs-CZ" sz="2800" dirty="0" err="1"/>
              <a:t>polsko</a:t>
            </a:r>
            <a:r>
              <a:rPr lang="cs-CZ" sz="2800" dirty="0"/>
              <a:t> – litevský stát a porazil německé křižáky v bitvě u </a:t>
            </a:r>
            <a:r>
              <a:rPr lang="cs-CZ" sz="2800" dirty="0" err="1"/>
              <a:t>Grunwaldu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68039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14755"/>
            <a:ext cx="5455921" cy="48284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cs-CZ" dirty="0"/>
              <a:t>Jižní Evropa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56522"/>
            <a:ext cx="5936566" cy="5201478"/>
          </a:xfrm>
        </p:spPr>
        <p:txBody>
          <a:bodyPr>
            <a:normAutofit/>
          </a:bodyPr>
          <a:lstStyle/>
          <a:p>
            <a:r>
              <a:rPr lang="cs-CZ" sz="2800" dirty="0"/>
              <a:t>Arabové neovládli celý PP – na S drobná křesťanské území</a:t>
            </a:r>
          </a:p>
          <a:p>
            <a:r>
              <a:rPr lang="cs-CZ" sz="2800" dirty="0"/>
              <a:t>Reconquista – znovudobývání PP</a:t>
            </a:r>
          </a:p>
          <a:p>
            <a:r>
              <a:rPr lang="cs-CZ" sz="2800" dirty="0"/>
              <a:t>3 státy – Portugalsko, Aragonie a Kastilie</a:t>
            </a:r>
          </a:p>
          <a:p>
            <a:r>
              <a:rPr lang="cs-CZ" sz="2800" dirty="0"/>
              <a:t>1469 – Isabela Kastilská a Ferdinand Aragonský – kastilsko-aragonská unie</a:t>
            </a:r>
          </a:p>
          <a:p>
            <a:r>
              <a:rPr lang="cs-CZ" sz="2800" dirty="0"/>
              <a:t>1492 – dobytí Granady</a:t>
            </a:r>
          </a:p>
          <a:p>
            <a:r>
              <a:rPr lang="cs-CZ" sz="2800" dirty="0"/>
              <a:t>Isabela podpořila Kryštofa Kolumba</a:t>
            </a:r>
          </a:p>
        </p:txBody>
      </p:sp>
    </p:spTree>
    <p:extLst>
      <p:ext uri="{BB962C8B-B14F-4D97-AF65-F5344CB8AC3E}">
        <p14:creationId xmlns:p14="http://schemas.microsoft.com/office/powerpoint/2010/main" val="706650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8" y="801859"/>
            <a:ext cx="11719662" cy="4803140"/>
          </a:xfrm>
        </p:spPr>
      </p:pic>
    </p:spTree>
    <p:extLst>
      <p:ext uri="{BB962C8B-B14F-4D97-AF65-F5344CB8AC3E}">
        <p14:creationId xmlns:p14="http://schemas.microsoft.com/office/powerpoint/2010/main" val="3582099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2F7507C1-F56F-4773-B8DF-13651FC0B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152" y="484632"/>
            <a:ext cx="2128933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2744" y="484632"/>
            <a:ext cx="8948150" cy="5880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69327" y="788416"/>
            <a:ext cx="7923264" cy="14996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Osmanská říše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071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3469327" y="1943924"/>
            <a:ext cx="7923264" cy="4099892"/>
          </a:xfrm>
        </p:spPr>
        <p:txBody>
          <a:bodyPr>
            <a:normAutofit/>
          </a:bodyPr>
          <a:lstStyle/>
          <a:p>
            <a:r>
              <a:rPr lang="cs-CZ" sz="2800" dirty="0"/>
              <a:t>1453 – dobytí Konstantinopole, zánik Byzance</a:t>
            </a:r>
          </a:p>
          <a:p>
            <a:r>
              <a:rPr lang="cs-CZ" sz="2800" dirty="0"/>
              <a:t>Dobývání Balkánského poloostrova</a:t>
            </a:r>
          </a:p>
          <a:p>
            <a:r>
              <a:rPr lang="cs-CZ" sz="2800" dirty="0"/>
              <a:t>1526 – sultán </a:t>
            </a:r>
            <a:r>
              <a:rPr lang="cs-CZ" sz="2800" dirty="0" err="1"/>
              <a:t>Süleyman</a:t>
            </a:r>
            <a:r>
              <a:rPr lang="cs-CZ" sz="2800" dirty="0"/>
              <a:t> porazil Ludvíka Jagellonského v bitvě u Moháče</a:t>
            </a:r>
          </a:p>
          <a:p>
            <a:r>
              <a:rPr lang="cs-CZ" sz="2800" dirty="0"/>
              <a:t>1529 – obléhá Vídeň, odraženi, ale ovládá Uhry</a:t>
            </a:r>
          </a:p>
          <a:p>
            <a:r>
              <a:rPr lang="cs-CZ" sz="2800" dirty="0"/>
              <a:t>Území na Předním východě, severní Afriku, Gibraltar – komplikace obchodu</a:t>
            </a:r>
          </a:p>
        </p:txBody>
      </p:sp>
    </p:spTree>
    <p:extLst>
      <p:ext uri="{BB962C8B-B14F-4D97-AF65-F5344CB8AC3E}">
        <p14:creationId xmlns:p14="http://schemas.microsoft.com/office/powerpoint/2010/main" val="1939849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23" y="241473"/>
            <a:ext cx="9211019" cy="6447714"/>
          </a:xfrm>
        </p:spPr>
      </p:pic>
    </p:spTree>
    <p:extLst>
      <p:ext uri="{BB962C8B-B14F-4D97-AF65-F5344CB8AC3E}">
        <p14:creationId xmlns:p14="http://schemas.microsoft.com/office/powerpoint/2010/main" val="425406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6958CE-80CF-4473-99F8-FBB695D1B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Kolonizace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D98515B-3FC2-498F-9042-91982D7E2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770543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79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65" y="643466"/>
            <a:ext cx="964686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7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r="4295" b="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cs-CZ" dirty="0"/>
              <a:t>Proměny vesnice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r>
              <a:rPr lang="cs-CZ" sz="2800" dirty="0"/>
              <a:t>Kámen a cihly</a:t>
            </a:r>
          </a:p>
          <a:p>
            <a:r>
              <a:rPr lang="cs-CZ" sz="2800" dirty="0"/>
              <a:t>Kolem návsi nebo podél cesty</a:t>
            </a:r>
          </a:p>
          <a:p>
            <a:r>
              <a:rPr lang="cs-CZ" sz="2800" dirty="0"/>
              <a:t>Farní kostel, vodní mlýn, kovárna, krčma</a:t>
            </a:r>
          </a:p>
          <a:p>
            <a:r>
              <a:rPr lang="cs-CZ" sz="2800" dirty="0"/>
              <a:t>Rychtář</a:t>
            </a:r>
          </a:p>
        </p:txBody>
      </p:sp>
    </p:spTree>
    <p:extLst>
      <p:ext uri="{BB962C8B-B14F-4D97-AF65-F5344CB8AC3E}">
        <p14:creationId xmlns:p14="http://schemas.microsoft.com/office/powerpoint/2010/main" val="246250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6958CE-80CF-4473-99F8-FBB695D1B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Město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E1CD55A6-6BD4-4376-954A-3421B05F0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701996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7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r="1" b="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cs-CZ" dirty="0"/>
              <a:t>Vznik měst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r>
              <a:rPr lang="cs-CZ" sz="2800" dirty="0"/>
              <a:t>Rozdíl – oblast bývalého římského impéria a ostatní území</a:t>
            </a:r>
          </a:p>
          <a:p>
            <a:r>
              <a:rPr lang="cs-CZ" sz="2800" dirty="0"/>
              <a:t>Založení města na zeleném drnu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0490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6958CE-80CF-4473-99F8-FBB695D1B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Pozemky patří: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6BEAE005-4EA3-440E-A4D7-B09FCF1B7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18707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0836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788</Words>
  <Application>Microsoft Office PowerPoint</Application>
  <PresentationFormat>Širokoúhlá obrazovka</PresentationFormat>
  <Paragraphs>139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Tw Cen MT</vt:lpstr>
      <vt:lpstr>Tw Cen MT Condensed</vt:lpstr>
      <vt:lpstr>Wingdings 3</vt:lpstr>
      <vt:lpstr>Integrál</vt:lpstr>
      <vt:lpstr>Vrcholný a pozdní středověk</vt:lpstr>
      <vt:lpstr>Společnost</vt:lpstr>
      <vt:lpstr>Venkov</vt:lpstr>
      <vt:lpstr>Kolonizace</vt:lpstr>
      <vt:lpstr>Prezentace aplikace PowerPoint</vt:lpstr>
      <vt:lpstr>Proměny vesnice</vt:lpstr>
      <vt:lpstr>Město</vt:lpstr>
      <vt:lpstr>Vznik měst</vt:lpstr>
      <vt:lpstr>Pozemky patří:</vt:lpstr>
      <vt:lpstr>Města vzniklá povýšením osad</vt:lpstr>
      <vt:lpstr>Prezentace aplikace PowerPoint</vt:lpstr>
      <vt:lpstr>Města nově zakládaná</vt:lpstr>
      <vt:lpstr>Podoba města</vt:lpstr>
      <vt:lpstr>Prezentace aplikace PowerPoint</vt:lpstr>
      <vt:lpstr>Městská práva</vt:lpstr>
      <vt:lpstr>Obyvatelé měst a správa města</vt:lpstr>
      <vt:lpstr>Cechy</vt:lpstr>
      <vt:lpstr>Prezentace aplikace PowerPoint</vt:lpstr>
      <vt:lpstr>Vrcholný středověk v Evropě</vt:lpstr>
      <vt:lpstr>Západní Evropa - SŘŘ</vt:lpstr>
      <vt:lpstr>Francie</vt:lpstr>
      <vt:lpstr>Prezentace aplikace PowerPoint</vt:lpstr>
      <vt:lpstr>Stoletá válka – 1337 - 1453</vt:lpstr>
      <vt:lpstr>Anglie</vt:lpstr>
      <vt:lpstr>Papežské schizma</vt:lpstr>
      <vt:lpstr>Náboženské problémy</vt:lpstr>
      <vt:lpstr>Mocenské problémy</vt:lpstr>
      <vt:lpstr>Ekonomické problémy</vt:lpstr>
      <vt:lpstr>Kritika církve a řešení schizmatu</vt:lpstr>
      <vt:lpstr>Prezentace aplikace PowerPoint</vt:lpstr>
      <vt:lpstr>Východní a střední Evropa - Rusko</vt:lpstr>
      <vt:lpstr>Polsko a Litva</vt:lpstr>
      <vt:lpstr>Prezentace aplikace PowerPoint</vt:lpstr>
      <vt:lpstr>Jižní Evropa</vt:lpstr>
      <vt:lpstr>Prezentace aplikace PowerPoint</vt:lpstr>
      <vt:lpstr>Osmanská říše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Vrcholný a pozdní středověk</dc:title>
  <dc:creator>Kristýna Míková</dc:creator>
  <cp:lastModifiedBy>Kristýna Míková</cp:lastModifiedBy>
  <cp:revision>1</cp:revision>
  <dcterms:created xsi:type="dcterms:W3CDTF">2019-08-05T13:06:03Z</dcterms:created>
  <dcterms:modified xsi:type="dcterms:W3CDTF">2019-08-05T13:07:48Z</dcterms:modified>
</cp:coreProperties>
</file>